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</p:sldIdLst>
  <p:sldSz cy="5143500" cx="9144000"/>
  <p:notesSz cx="6858000" cy="9144000"/>
  <p:embeddedFontLst>
    <p:embeddedFont>
      <p:font typeface="Raleway"/>
      <p:regular r:id="rId66"/>
      <p:bold r:id="rId67"/>
      <p:italic r:id="rId68"/>
      <p:boldItalic r:id="rId69"/>
    </p:embeddedFont>
    <p:embeddedFont>
      <p:font typeface="VT323"/>
      <p:regular r:id="rId70"/>
    </p:embeddedFont>
    <p:embeddedFont>
      <p:font typeface="Roboto Mono"/>
      <p:regular r:id="rId71"/>
      <p:bold r:id="rId72"/>
      <p:italic r:id="rId73"/>
      <p:boldItalic r:id="rId74"/>
    </p:embeddedFont>
    <p:embeddedFont>
      <p:font typeface="Open Sans"/>
      <p:regular r:id="rId75"/>
      <p:bold r:id="rId76"/>
      <p:italic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RobotoMono-italic.fntdata"/><Relationship Id="rId72" Type="http://schemas.openxmlformats.org/officeDocument/2006/relationships/font" Target="fonts/RobotoMono-bold.fntdata"/><Relationship Id="rId31" Type="http://schemas.openxmlformats.org/officeDocument/2006/relationships/slide" Target="slides/slide27.xml"/><Relationship Id="rId75" Type="http://schemas.openxmlformats.org/officeDocument/2006/relationships/font" Target="fonts/OpenSans-regular.fntdata"/><Relationship Id="rId30" Type="http://schemas.openxmlformats.org/officeDocument/2006/relationships/slide" Target="slides/slide26.xml"/><Relationship Id="rId74" Type="http://schemas.openxmlformats.org/officeDocument/2006/relationships/font" Target="fonts/RobotoMono-boldItalic.fntdata"/><Relationship Id="rId33" Type="http://schemas.openxmlformats.org/officeDocument/2006/relationships/slide" Target="slides/slide29.xml"/><Relationship Id="rId77" Type="http://schemas.openxmlformats.org/officeDocument/2006/relationships/font" Target="fonts/OpenSans-italic.fntdata"/><Relationship Id="rId32" Type="http://schemas.openxmlformats.org/officeDocument/2006/relationships/slide" Target="slides/slide28.xml"/><Relationship Id="rId76" Type="http://schemas.openxmlformats.org/officeDocument/2006/relationships/font" Target="fonts/OpenSans-bold.fntdata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8" Type="http://schemas.openxmlformats.org/officeDocument/2006/relationships/font" Target="fonts/OpenSans-boldItalic.fntdata"/><Relationship Id="rId71" Type="http://schemas.openxmlformats.org/officeDocument/2006/relationships/font" Target="fonts/RobotoMono-regular.fntdata"/><Relationship Id="rId70" Type="http://schemas.openxmlformats.org/officeDocument/2006/relationships/font" Target="fonts/VT323-regular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font" Target="fonts/Raleway-regular.fntdata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font" Target="fonts/Raleway-italic.fntdata"/><Relationship Id="rId23" Type="http://schemas.openxmlformats.org/officeDocument/2006/relationships/slide" Target="slides/slide19.xml"/><Relationship Id="rId67" Type="http://schemas.openxmlformats.org/officeDocument/2006/relationships/font" Target="fonts/Raleway-bold.fntdata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Raleway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d3401ed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ed3401ed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a2532c3823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a2532c3823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2532c3823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a2532c3823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a27956b0d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a27956b0d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a18f9f6b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a18f9f6b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a22d8bec8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a22d8bec8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a22d8bec8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a22d8bec8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a22d8bec8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a22d8bec8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a22d8bec88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a22d8bec8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a22d8bec88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a22d8bec88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a22d8bec8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a22d8bec8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a22d8bec8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a22d8bec8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a27956b0d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a27956b0d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a2532c38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a2532c38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a2532c382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a2532c382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a2532c382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a2532c382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a2532c382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a2532c382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a2532c382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a2532c382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a2532c382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a2532c382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a2532c3823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a2532c382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a2532c3823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a2532c3823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a2532c382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a2532c382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a2532c3823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a2532c382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a2532c3823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a2532c3823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a2532c3823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a2532c3823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a2532c3823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a2532c3823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a2532c3823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a2532c3823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a2532c3823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a2532c3823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a13eb018c1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a13eb018c1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a1c7cba64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a1c7cba64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a1c7cba6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a1c7cba6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a1c7cba64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3a1c7cba64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a13eb018c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a13eb018c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a13eb018c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a13eb018c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a13eb018c1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a13eb018c1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a13eb018c1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a13eb018c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a13eb018c1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a13eb018c1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a13eb018c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a13eb018c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a13eb018c1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a13eb018c1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a13eb018c1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a13eb018c1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a13eb018c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a13eb018c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a13eb018c1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a13eb018c1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a13eb018c1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a13eb018c1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a2532c382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a2532c382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a1c7cba64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3a1c7cba64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a1c7cba64b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a1c7cba64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a2532c3823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a2532c3823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a2532c3823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a2532c3823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a2532c3823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3a2532c3823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a2532c3823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a2532c3823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a2532c3823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a2532c3823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3a2532c3823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3a2532c3823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6ff7802b1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6ff7802b1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36ff7802b1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36ff7802b1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6ff7802b1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6ff7802b1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6ff7802b1c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36ff7802b1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a2532c3823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a2532c3823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6ff7802b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36ff7802b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6ff7802b1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36ff7802b1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3a27956b0dc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3a27956b0dc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3a2532c3823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3a2532c3823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48.png"/><Relationship Id="rId5" Type="http://schemas.openxmlformats.org/officeDocument/2006/relationships/hyperlink" Target="https://bit.ly/3A1uf1Q" TargetMode="External"/><Relationship Id="rId6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10" name="Google Shape;10;p2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2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Google Shape;12;p2"/>
          <p:cNvSpPr/>
          <p:nvPr>
            <p:ph idx="2" type="pic"/>
          </p:nvPr>
        </p:nvSpPr>
        <p:spPr>
          <a:xfrm>
            <a:off x="5805375" y="1317075"/>
            <a:ext cx="2831700" cy="2648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606800" y="849600"/>
            <a:ext cx="5060700" cy="24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06800" y="3364900"/>
            <a:ext cx="4351500" cy="1135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" name="Google Shape;15;p2" title="Sin título-2.png"/>
          <p:cNvPicPr preferRelativeResize="0"/>
          <p:nvPr/>
        </p:nvPicPr>
        <p:blipFill rotWithShape="1">
          <a:blip r:embed="rId3">
            <a:alphaModFix/>
          </a:blip>
          <a:srcRect b="0" l="61982" r="0" t="0"/>
          <a:stretch/>
        </p:blipFill>
        <p:spPr>
          <a:xfrm>
            <a:off x="5805376" y="1051575"/>
            <a:ext cx="2831677" cy="265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18" name="Google Shape;18;p3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3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" name="Google Shape;20;p3" title="Sin título-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3000" y="3371475"/>
            <a:ext cx="5515599" cy="135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 title="Sin título-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462" y="817950"/>
            <a:ext cx="5399452" cy="30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/>
          <p:nvPr>
            <p:ph type="title"/>
          </p:nvPr>
        </p:nvSpPr>
        <p:spPr>
          <a:xfrm>
            <a:off x="1860500" y="1532500"/>
            <a:ext cx="3459000" cy="1521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3"/>
          <p:cNvSpPr txBox="1"/>
          <p:nvPr>
            <p:ph hasCustomPrompt="1" idx="2" type="title"/>
          </p:nvPr>
        </p:nvSpPr>
        <p:spPr>
          <a:xfrm>
            <a:off x="779673" y="1910725"/>
            <a:ext cx="778200" cy="764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3465325" y="3918575"/>
            <a:ext cx="5174400" cy="6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3" type="pic"/>
          </p:nvPr>
        </p:nvSpPr>
        <p:spPr>
          <a:xfrm flipH="1">
            <a:off x="6386650" y="947025"/>
            <a:ext cx="2107500" cy="2067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4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28" name="Google Shape;28;p4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4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5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3540003" y="1330738"/>
            <a:ext cx="3941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2" type="subTitle"/>
          </p:nvPr>
        </p:nvSpPr>
        <p:spPr>
          <a:xfrm>
            <a:off x="3540003" y="3067776"/>
            <a:ext cx="3941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3" type="subTitle"/>
          </p:nvPr>
        </p:nvSpPr>
        <p:spPr>
          <a:xfrm>
            <a:off x="3540003" y="1827236"/>
            <a:ext cx="3941400" cy="11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4" type="subTitle"/>
          </p:nvPr>
        </p:nvSpPr>
        <p:spPr>
          <a:xfrm>
            <a:off x="3540003" y="3564275"/>
            <a:ext cx="3941400" cy="11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type="title"/>
          </p:nvPr>
        </p:nvSpPr>
        <p:spPr>
          <a:xfrm>
            <a:off x="341850" y="654800"/>
            <a:ext cx="8573700" cy="60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39" name="Google Shape;39;p5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42" name="Google Shape;42;p6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6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" name="Google Shape;44;p6"/>
          <p:cNvSpPr txBox="1"/>
          <p:nvPr>
            <p:ph type="title"/>
          </p:nvPr>
        </p:nvSpPr>
        <p:spPr>
          <a:xfrm>
            <a:off x="341850" y="654800"/>
            <a:ext cx="8460300" cy="60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45" name="Google Shape;45;p6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7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48" name="Google Shape;48;p7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7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" name="Google Shape;50;p7"/>
          <p:cNvSpPr txBox="1"/>
          <p:nvPr>
            <p:ph type="title"/>
          </p:nvPr>
        </p:nvSpPr>
        <p:spPr>
          <a:xfrm>
            <a:off x="228600" y="228600"/>
            <a:ext cx="3998400" cy="1445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1609625" y="2066125"/>
            <a:ext cx="38241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7"/>
          <p:cNvSpPr/>
          <p:nvPr>
            <p:ph idx="2" type="pic"/>
          </p:nvPr>
        </p:nvSpPr>
        <p:spPr>
          <a:xfrm>
            <a:off x="5715849" y="0"/>
            <a:ext cx="3428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8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55" name="Google Shape;55;p8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8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9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60" name="Google Shape;60;p9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9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9"/>
          <p:cNvSpPr txBox="1"/>
          <p:nvPr>
            <p:ph idx="1" type="subTitle"/>
          </p:nvPr>
        </p:nvSpPr>
        <p:spPr>
          <a:xfrm>
            <a:off x="720064" y="1580125"/>
            <a:ext cx="35970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2" type="subTitle"/>
          </p:nvPr>
        </p:nvSpPr>
        <p:spPr>
          <a:xfrm>
            <a:off x="4826936" y="1580125"/>
            <a:ext cx="35970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0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0"/>
          <p:cNvSpPr/>
          <p:nvPr>
            <p:ph idx="2" type="pic"/>
          </p:nvPr>
        </p:nvSpPr>
        <p:spPr>
          <a:xfrm>
            <a:off x="191450" y="686275"/>
            <a:ext cx="8758200" cy="4130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type="title"/>
          </p:nvPr>
        </p:nvSpPr>
        <p:spPr>
          <a:xfrm>
            <a:off x="6584125" y="3792925"/>
            <a:ext cx="2004000" cy="69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69" name="Google Shape;69;p10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1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72" name="Google Shape;72;p11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1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" name="Google Shape;74;p11"/>
          <p:cNvSpPr txBox="1"/>
          <p:nvPr>
            <p:ph hasCustomPrompt="1" type="title"/>
          </p:nvPr>
        </p:nvSpPr>
        <p:spPr>
          <a:xfrm>
            <a:off x="1284000" y="1952850"/>
            <a:ext cx="6576000" cy="79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5" name="Google Shape;75;p11"/>
          <p:cNvSpPr txBox="1"/>
          <p:nvPr>
            <p:ph idx="1" type="subTitle"/>
          </p:nvPr>
        </p:nvSpPr>
        <p:spPr>
          <a:xfrm>
            <a:off x="1284000" y="2816250"/>
            <a:ext cx="6576000" cy="374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3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subTitle"/>
          </p:nvPr>
        </p:nvSpPr>
        <p:spPr>
          <a:xfrm>
            <a:off x="1107250" y="1796625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1" name="Google Shape;81;p13"/>
          <p:cNvSpPr txBox="1"/>
          <p:nvPr>
            <p:ph idx="2" type="subTitle"/>
          </p:nvPr>
        </p:nvSpPr>
        <p:spPr>
          <a:xfrm>
            <a:off x="1107250" y="2442833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3" type="subTitle"/>
          </p:nvPr>
        </p:nvSpPr>
        <p:spPr>
          <a:xfrm>
            <a:off x="1107250" y="3089042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4" type="subTitle"/>
          </p:nvPr>
        </p:nvSpPr>
        <p:spPr>
          <a:xfrm>
            <a:off x="1107250" y="3735250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5" type="subTitle"/>
          </p:nvPr>
        </p:nvSpPr>
        <p:spPr>
          <a:xfrm>
            <a:off x="4851600" y="1796625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6" type="subTitle"/>
          </p:nvPr>
        </p:nvSpPr>
        <p:spPr>
          <a:xfrm>
            <a:off x="4851600" y="2442831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7" type="subTitle"/>
          </p:nvPr>
        </p:nvSpPr>
        <p:spPr>
          <a:xfrm>
            <a:off x="4851600" y="3089037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8" type="subTitle"/>
          </p:nvPr>
        </p:nvSpPr>
        <p:spPr>
          <a:xfrm>
            <a:off x="4851600" y="3735244"/>
            <a:ext cx="2799900" cy="5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sz="2300">
                <a:latin typeface="VT323"/>
                <a:ea typeface="VT323"/>
                <a:cs typeface="VT323"/>
                <a:sym typeface="VT323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hasCustomPrompt="1" idx="9" type="title"/>
          </p:nvPr>
        </p:nvSpPr>
        <p:spPr>
          <a:xfrm>
            <a:off x="341850" y="3849550"/>
            <a:ext cx="7653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/>
          <p:nvPr>
            <p:ph hasCustomPrompt="1" idx="13" type="title"/>
          </p:nvPr>
        </p:nvSpPr>
        <p:spPr>
          <a:xfrm>
            <a:off x="341850" y="2560850"/>
            <a:ext cx="7653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/>
          <p:nvPr>
            <p:ph hasCustomPrompt="1" idx="14" type="title"/>
          </p:nvPr>
        </p:nvSpPr>
        <p:spPr>
          <a:xfrm>
            <a:off x="342582" y="1916800"/>
            <a:ext cx="764100" cy="31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hasCustomPrompt="1" idx="15" type="title"/>
          </p:nvPr>
        </p:nvSpPr>
        <p:spPr>
          <a:xfrm>
            <a:off x="341850" y="3205200"/>
            <a:ext cx="7653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hasCustomPrompt="1" idx="16" type="title"/>
          </p:nvPr>
        </p:nvSpPr>
        <p:spPr>
          <a:xfrm>
            <a:off x="3985789" y="2561048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hasCustomPrompt="1" idx="17" type="title"/>
          </p:nvPr>
        </p:nvSpPr>
        <p:spPr>
          <a:xfrm>
            <a:off x="3985787" y="3205296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hasCustomPrompt="1" idx="18" type="title"/>
          </p:nvPr>
        </p:nvSpPr>
        <p:spPr>
          <a:xfrm>
            <a:off x="3985789" y="3849544"/>
            <a:ext cx="8658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/>
          <p:nvPr>
            <p:ph hasCustomPrompt="1" idx="19" type="title"/>
          </p:nvPr>
        </p:nvSpPr>
        <p:spPr>
          <a:xfrm>
            <a:off x="3985789" y="1916800"/>
            <a:ext cx="8658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pic>
        <p:nvPicPr>
          <p:cNvPr id="96" name="Google Shape;96;p13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>
            <p:ph type="title"/>
          </p:nvPr>
        </p:nvSpPr>
        <p:spPr>
          <a:xfrm>
            <a:off x="679225" y="794675"/>
            <a:ext cx="7866600" cy="698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" type="subTitle"/>
          </p:nvPr>
        </p:nvSpPr>
        <p:spPr>
          <a:xfrm>
            <a:off x="1522850" y="1816950"/>
            <a:ext cx="6918600" cy="25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1" name="Google Shape;101;p14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>
            <p:ph type="title"/>
          </p:nvPr>
        </p:nvSpPr>
        <p:spPr>
          <a:xfrm>
            <a:off x="3789425" y="795800"/>
            <a:ext cx="4547700" cy="1255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3789425" y="2229300"/>
            <a:ext cx="49401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15"/>
          <p:cNvSpPr/>
          <p:nvPr>
            <p:ph idx="2" type="pic"/>
          </p:nvPr>
        </p:nvSpPr>
        <p:spPr>
          <a:xfrm>
            <a:off x="522525" y="1195150"/>
            <a:ext cx="2947200" cy="3341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id="107" name="Google Shape;107;p15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6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>
            <p:ph type="title"/>
          </p:nvPr>
        </p:nvSpPr>
        <p:spPr>
          <a:xfrm>
            <a:off x="341850" y="689750"/>
            <a:ext cx="84603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111" name="Google Shape;111;p16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7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114" name="Google Shape;114;p17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7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8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>
            <p:ph idx="1" type="subTitle"/>
          </p:nvPr>
        </p:nvSpPr>
        <p:spPr>
          <a:xfrm>
            <a:off x="3145041" y="2118945"/>
            <a:ext cx="2599200" cy="20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8"/>
          <p:cNvSpPr txBox="1"/>
          <p:nvPr>
            <p:ph idx="2" type="subTitle"/>
          </p:nvPr>
        </p:nvSpPr>
        <p:spPr>
          <a:xfrm>
            <a:off x="341850" y="2118945"/>
            <a:ext cx="2599200" cy="20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8"/>
          <p:cNvSpPr txBox="1"/>
          <p:nvPr>
            <p:ph idx="3" type="subTitle"/>
          </p:nvPr>
        </p:nvSpPr>
        <p:spPr>
          <a:xfrm>
            <a:off x="5948257" y="2118945"/>
            <a:ext cx="2599200" cy="20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hasCustomPrompt="1" type="title"/>
          </p:nvPr>
        </p:nvSpPr>
        <p:spPr>
          <a:xfrm>
            <a:off x="3144432" y="1706300"/>
            <a:ext cx="6987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18"/>
          <p:cNvSpPr txBox="1"/>
          <p:nvPr>
            <p:ph hasCustomPrompt="1" idx="4" type="title"/>
          </p:nvPr>
        </p:nvSpPr>
        <p:spPr>
          <a:xfrm>
            <a:off x="341854" y="1706450"/>
            <a:ext cx="697500" cy="31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4" name="Google Shape;124;p18"/>
          <p:cNvSpPr txBox="1"/>
          <p:nvPr>
            <p:ph hasCustomPrompt="1" idx="5" type="title"/>
          </p:nvPr>
        </p:nvSpPr>
        <p:spPr>
          <a:xfrm>
            <a:off x="5948295" y="1706300"/>
            <a:ext cx="6987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5" name="Google Shape;125;p18"/>
          <p:cNvSpPr txBox="1"/>
          <p:nvPr>
            <p:ph idx="6" type="title"/>
          </p:nvPr>
        </p:nvSpPr>
        <p:spPr>
          <a:xfrm>
            <a:off x="341850" y="654800"/>
            <a:ext cx="8249700" cy="60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126" name="Google Shape;126;p18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9" title="Sin título-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88" y="78599"/>
            <a:ext cx="8974027" cy="49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>
            <p:ph idx="1" type="subTitle"/>
          </p:nvPr>
        </p:nvSpPr>
        <p:spPr>
          <a:xfrm>
            <a:off x="330950" y="1987918"/>
            <a:ext cx="2579400" cy="6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9"/>
          <p:cNvSpPr txBox="1"/>
          <p:nvPr>
            <p:ph idx="2" type="subTitle"/>
          </p:nvPr>
        </p:nvSpPr>
        <p:spPr>
          <a:xfrm>
            <a:off x="3225884" y="1987918"/>
            <a:ext cx="2579400" cy="6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3" type="subTitle"/>
          </p:nvPr>
        </p:nvSpPr>
        <p:spPr>
          <a:xfrm>
            <a:off x="330950" y="3392225"/>
            <a:ext cx="2579400" cy="6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9"/>
          <p:cNvSpPr txBox="1"/>
          <p:nvPr>
            <p:ph idx="4" type="subTitle"/>
          </p:nvPr>
        </p:nvSpPr>
        <p:spPr>
          <a:xfrm>
            <a:off x="3225884" y="3392225"/>
            <a:ext cx="2579400" cy="6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9"/>
          <p:cNvSpPr txBox="1"/>
          <p:nvPr>
            <p:ph idx="5" type="subTitle"/>
          </p:nvPr>
        </p:nvSpPr>
        <p:spPr>
          <a:xfrm>
            <a:off x="6120825" y="1987918"/>
            <a:ext cx="2579400" cy="6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9"/>
          <p:cNvSpPr txBox="1"/>
          <p:nvPr>
            <p:ph idx="6" type="subTitle"/>
          </p:nvPr>
        </p:nvSpPr>
        <p:spPr>
          <a:xfrm>
            <a:off x="6120825" y="3392225"/>
            <a:ext cx="2579400" cy="62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type="title"/>
          </p:nvPr>
        </p:nvSpPr>
        <p:spPr>
          <a:xfrm>
            <a:off x="341850" y="654800"/>
            <a:ext cx="7704000" cy="602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36" name="Google Shape;136;p19"/>
          <p:cNvSpPr txBox="1"/>
          <p:nvPr>
            <p:ph hasCustomPrompt="1" idx="7" type="title"/>
          </p:nvPr>
        </p:nvSpPr>
        <p:spPr>
          <a:xfrm>
            <a:off x="6132612" y="3071476"/>
            <a:ext cx="25746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7" name="Google Shape;137;p19"/>
          <p:cNvSpPr txBox="1"/>
          <p:nvPr>
            <p:ph hasCustomPrompt="1" idx="8" type="title"/>
          </p:nvPr>
        </p:nvSpPr>
        <p:spPr>
          <a:xfrm>
            <a:off x="6132612" y="1677125"/>
            <a:ext cx="25746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9"/>
          <p:cNvSpPr txBox="1"/>
          <p:nvPr>
            <p:ph hasCustomPrompt="1" idx="9" type="title"/>
          </p:nvPr>
        </p:nvSpPr>
        <p:spPr>
          <a:xfrm>
            <a:off x="3239948" y="1677425"/>
            <a:ext cx="2574600" cy="31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39" name="Google Shape;139;p19"/>
          <p:cNvSpPr txBox="1"/>
          <p:nvPr>
            <p:ph hasCustomPrompt="1" idx="13" type="title"/>
          </p:nvPr>
        </p:nvSpPr>
        <p:spPr>
          <a:xfrm>
            <a:off x="3237714" y="3071476"/>
            <a:ext cx="25794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0" name="Google Shape;140;p19"/>
          <p:cNvSpPr txBox="1"/>
          <p:nvPr>
            <p:ph hasCustomPrompt="1" idx="14" type="title"/>
          </p:nvPr>
        </p:nvSpPr>
        <p:spPr>
          <a:xfrm>
            <a:off x="342736" y="1677125"/>
            <a:ext cx="2579400" cy="310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1" name="Google Shape;141;p19"/>
          <p:cNvSpPr txBox="1"/>
          <p:nvPr>
            <p:ph hasCustomPrompt="1" idx="15" type="title"/>
          </p:nvPr>
        </p:nvSpPr>
        <p:spPr>
          <a:xfrm>
            <a:off x="342736" y="3071476"/>
            <a:ext cx="25794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pic>
        <p:nvPicPr>
          <p:cNvPr id="142" name="Google Shape;142;p19" title="Sin título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00" y="196675"/>
            <a:ext cx="8645002" cy="30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20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145" name="Google Shape;145;p20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20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20"/>
          <p:cNvSpPr txBox="1"/>
          <p:nvPr>
            <p:ph hasCustomPrompt="1" type="title"/>
          </p:nvPr>
        </p:nvSpPr>
        <p:spPr>
          <a:xfrm>
            <a:off x="792825" y="974863"/>
            <a:ext cx="3876600" cy="75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8" name="Google Shape;148;p20"/>
          <p:cNvSpPr txBox="1"/>
          <p:nvPr>
            <p:ph idx="1" type="subTitle"/>
          </p:nvPr>
        </p:nvSpPr>
        <p:spPr>
          <a:xfrm>
            <a:off x="792825" y="1629188"/>
            <a:ext cx="3876600" cy="44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hasCustomPrompt="1" idx="2" type="title"/>
          </p:nvPr>
        </p:nvSpPr>
        <p:spPr>
          <a:xfrm>
            <a:off x="4298725" y="2743425"/>
            <a:ext cx="3929100" cy="75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0" name="Google Shape;150;p20"/>
          <p:cNvSpPr txBox="1"/>
          <p:nvPr>
            <p:ph idx="3" type="subTitle"/>
          </p:nvPr>
        </p:nvSpPr>
        <p:spPr>
          <a:xfrm>
            <a:off x="4298725" y="3498224"/>
            <a:ext cx="3929100" cy="44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21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153" name="Google Shape;153;p21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21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5" name="Google Shape;155;p21"/>
          <p:cNvSpPr txBox="1"/>
          <p:nvPr>
            <p:ph type="title"/>
          </p:nvPr>
        </p:nvSpPr>
        <p:spPr>
          <a:xfrm>
            <a:off x="669775" y="1143000"/>
            <a:ext cx="3852300" cy="56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56" name="Google Shape;156;p21"/>
          <p:cNvSpPr txBox="1"/>
          <p:nvPr>
            <p:ph idx="1" type="subTitle"/>
          </p:nvPr>
        </p:nvSpPr>
        <p:spPr>
          <a:xfrm>
            <a:off x="669775" y="1850750"/>
            <a:ext cx="36834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57" name="Google Shape;157;p21" title="Sin título-9.png"/>
          <p:cNvPicPr preferRelativeResize="0"/>
          <p:nvPr/>
        </p:nvPicPr>
        <p:blipFill rotWithShape="1">
          <a:blip r:embed="rId4">
            <a:alphaModFix/>
          </a:blip>
          <a:srcRect b="47106" l="19762" r="19446" t="14675"/>
          <a:stretch/>
        </p:blipFill>
        <p:spPr>
          <a:xfrm>
            <a:off x="4549250" y="1778300"/>
            <a:ext cx="3953100" cy="248517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/>
        </p:nvSpPr>
        <p:spPr>
          <a:xfrm>
            <a:off x="4865450" y="2464525"/>
            <a:ext cx="33207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CREDITS:</a:t>
            </a:r>
            <a:r>
              <a:rPr lang="en" sz="1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, and includes icons,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b="1" sz="1000" u="sng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22"/>
          <p:cNvGrpSpPr/>
          <p:nvPr/>
        </p:nvGrpSpPr>
        <p:grpSpPr>
          <a:xfrm>
            <a:off x="84988" y="78599"/>
            <a:ext cx="8974027" cy="4925051"/>
            <a:chOff x="84988" y="78599"/>
            <a:chExt cx="8974027" cy="4925051"/>
          </a:xfrm>
        </p:grpSpPr>
        <p:pic>
          <p:nvPicPr>
            <p:cNvPr id="161" name="Google Shape;161;p22" title="Sin título-7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988" y="78599"/>
              <a:ext cx="8974027" cy="4925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2" title="Sin título-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0400" y="196675"/>
              <a:ext cx="8645002" cy="30814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T323"/>
              <a:buNone/>
              <a:defRPr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●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○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■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●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○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■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●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○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Mono"/>
              <a:buChar char="■"/>
              <a:defRPr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hyperlink" Target="https://aiscmadrid.com/events/evento.php?id=19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hyperlink" Target="https://github.com/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13.png"/><Relationship Id="rId8" Type="http://schemas.openxmlformats.org/officeDocument/2006/relationships/hyperlink" Target="https://code.visualstudio.com/download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jpg"/><Relationship Id="rId4" Type="http://schemas.openxmlformats.org/officeDocument/2006/relationships/image" Target="../media/image5.pn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4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5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14.png"/><Relationship Id="rId8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2.png"/><Relationship Id="rId5" Type="http://schemas.openxmlformats.org/officeDocument/2006/relationships/image" Target="../media/image28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26.png"/><Relationship Id="rId7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Relationship Id="rId5" Type="http://schemas.openxmlformats.org/officeDocument/2006/relationships/image" Target="../media/image18.png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Relationship Id="rId5" Type="http://schemas.openxmlformats.org/officeDocument/2006/relationships/image" Target="../media/image18.png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6.png"/><Relationship Id="rId6" Type="http://schemas.openxmlformats.org/officeDocument/2006/relationships/image" Target="../media/image18.png"/><Relationship Id="rId7" Type="http://schemas.openxmlformats.org/officeDocument/2006/relationships/image" Target="../media/image26.png"/><Relationship Id="rId8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6.png"/><Relationship Id="rId6" Type="http://schemas.openxmlformats.org/officeDocument/2006/relationships/image" Target="../media/image18.png"/><Relationship Id="rId7" Type="http://schemas.openxmlformats.org/officeDocument/2006/relationships/image" Target="../media/image26.png"/><Relationship Id="rId8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Relationship Id="rId7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Relationship Id="rId6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5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git-school.github.io/visualizing-git/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4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Relationship Id="rId6" Type="http://schemas.openxmlformats.org/officeDocument/2006/relationships/image" Target="../media/image4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Relationship Id="rId6" Type="http://schemas.openxmlformats.org/officeDocument/2006/relationships/image" Target="../media/image5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4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4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56.png"/><Relationship Id="rId6" Type="http://schemas.openxmlformats.org/officeDocument/2006/relationships/image" Target="../media/image55.png"/><Relationship Id="rId7" Type="http://schemas.openxmlformats.org/officeDocument/2006/relationships/image" Target="../media/image5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.png"/><Relationship Id="rId4" Type="http://schemas.openxmlformats.org/officeDocument/2006/relationships/image" Target="../media/image60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hyperlink" Target="https://aiscmadrid.com/events/evento.php?id=19" TargetMode="Externa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9.png"/><Relationship Id="rId4" Type="http://schemas.openxmlformats.org/officeDocument/2006/relationships/image" Target="../media/image58.png"/><Relationship Id="rId5" Type="http://schemas.openxmlformats.org/officeDocument/2006/relationships/hyperlink" Target="http://aiscmadrid.com" TargetMode="External"/><Relationship Id="rId6" Type="http://schemas.openxmlformats.org/officeDocument/2006/relationships/hyperlink" Target="http://gul.uc3m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>
            <p:ph type="ctrTitle"/>
          </p:nvPr>
        </p:nvSpPr>
        <p:spPr>
          <a:xfrm>
            <a:off x="606800" y="849600"/>
            <a:ext cx="5060700" cy="24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Taller 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</a:t>
            </a:r>
            <a:r>
              <a:rPr lang="en"/>
              <a:t>niciaci</a:t>
            </a:r>
            <a:r>
              <a:rPr lang="en"/>
              <a:t>ón: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 y Github</a:t>
            </a:r>
            <a:endParaRPr/>
          </a:p>
        </p:txBody>
      </p:sp>
      <p:sp>
        <p:nvSpPr>
          <p:cNvPr id="169" name="Google Shape;169;p24"/>
          <p:cNvSpPr txBox="1"/>
          <p:nvPr>
            <p:ph idx="1" type="subTitle"/>
          </p:nvPr>
        </p:nvSpPr>
        <p:spPr>
          <a:xfrm>
            <a:off x="606800" y="4248825"/>
            <a:ext cx="1883400" cy="3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AISC x GUL UC3M</a:t>
            </a:r>
            <a:endParaRPr/>
          </a:p>
        </p:txBody>
      </p:sp>
      <p:sp>
        <p:nvSpPr>
          <p:cNvPr id="170" name="Google Shape;170;p24"/>
          <p:cNvSpPr txBox="1"/>
          <p:nvPr/>
        </p:nvSpPr>
        <p:spPr>
          <a:xfrm>
            <a:off x="435854" y="205291"/>
            <a:ext cx="4475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171" name="Google Shape;171;p24" title="Frame 5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8550" y="1350550"/>
            <a:ext cx="3100500" cy="31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Slides</a:t>
            </a:r>
            <a:endParaRPr b="0"/>
          </a:p>
        </p:txBody>
      </p:sp>
      <p:pic>
        <p:nvPicPr>
          <p:cNvPr id="177" name="Google Shape;17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5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80" name="Google Shape;180;p25" title="gitgithu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8154" y="1064172"/>
            <a:ext cx="2953550" cy="295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 txBox="1"/>
          <p:nvPr/>
        </p:nvSpPr>
        <p:spPr>
          <a:xfrm>
            <a:off x="2691775" y="4104875"/>
            <a:ext cx="3906300" cy="4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 Mono"/>
                <a:ea typeface="Roboto Mono"/>
                <a:cs typeface="Roboto Mono"/>
                <a:sym typeface="Roboto Mono"/>
                <a:hlinkClick r:id="rId6"/>
              </a:rPr>
              <a:t>https://aiscmadrid.com/events/evento.php?id=19</a:t>
            </a:r>
            <a:endParaRPr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Formato taller</a:t>
            </a:r>
            <a:endParaRPr b="0"/>
          </a:p>
        </p:txBody>
      </p:sp>
      <p:pic>
        <p:nvPicPr>
          <p:cNvPr id="187" name="Google Shape;18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6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90" name="Google Shape;190;p26" title="Gemini_Generated_Image_jtl55djtl55djtl5.png"/>
          <p:cNvPicPr preferRelativeResize="0"/>
          <p:nvPr/>
        </p:nvPicPr>
        <p:blipFill rotWithShape="1">
          <a:blip r:embed="rId5">
            <a:alphaModFix/>
          </a:blip>
          <a:srcRect b="8403" l="7525" r="4562" t="6287"/>
          <a:stretch/>
        </p:blipFill>
        <p:spPr>
          <a:xfrm>
            <a:off x="2999525" y="1575650"/>
            <a:ext cx="2576750" cy="250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Formato taller</a:t>
            </a:r>
            <a:endParaRPr b="0"/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7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99" name="Google Shape;19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2100" y="1962925"/>
            <a:ext cx="1691325" cy="169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2100" y="1868062"/>
            <a:ext cx="1881050" cy="18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 title="812709-2785589532.png"/>
          <p:cNvPicPr preferRelativeResize="0"/>
          <p:nvPr>
            <p:ph idx="2" type="pic"/>
          </p:nvPr>
        </p:nvPicPr>
        <p:blipFill rotWithShape="1">
          <a:blip r:embed="rId7">
            <a:alphaModFix/>
          </a:blip>
          <a:srcRect b="14289" l="13237" r="13907" t="13539"/>
          <a:stretch/>
        </p:blipFill>
        <p:spPr>
          <a:xfrm>
            <a:off x="1056100" y="1661375"/>
            <a:ext cx="2107350" cy="2087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7"/>
          <p:cNvSpPr txBox="1"/>
          <p:nvPr>
            <p:ph type="title"/>
          </p:nvPr>
        </p:nvSpPr>
        <p:spPr>
          <a:xfrm>
            <a:off x="451375" y="3880100"/>
            <a:ext cx="43278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hlinkClick r:id="rId8"/>
              </a:rPr>
              <a:t>https://code.visualstudio.com/download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hlinkClick r:id="rId9"/>
              </a:rPr>
              <a:t>https://github.com/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 title="812709-2785589532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4289" l="13237" r="13907" t="13539"/>
          <a:stretch/>
        </p:blipFill>
        <p:spPr>
          <a:xfrm>
            <a:off x="6386650" y="947025"/>
            <a:ext cx="2107350" cy="2087723"/>
          </a:xfrm>
          <a:prstGeom prst="rect">
            <a:avLst/>
          </a:prstGeom>
        </p:spPr>
      </p:pic>
      <p:sp>
        <p:nvSpPr>
          <p:cNvPr id="208" name="Google Shape;208;p28"/>
          <p:cNvSpPr txBox="1"/>
          <p:nvPr>
            <p:ph idx="1" type="subTitle"/>
          </p:nvPr>
        </p:nvSpPr>
        <p:spPr>
          <a:xfrm>
            <a:off x="3465325" y="3918575"/>
            <a:ext cx="5174400" cy="6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8"/>
          <p:cNvSpPr txBox="1"/>
          <p:nvPr>
            <p:ph type="title"/>
          </p:nvPr>
        </p:nvSpPr>
        <p:spPr>
          <a:xfrm>
            <a:off x="1064950" y="1472450"/>
            <a:ext cx="3924000" cy="173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¿Por qu</a:t>
            </a:r>
            <a:r>
              <a:rPr lang="en" sz="4600"/>
              <a:t>é</a:t>
            </a:r>
            <a:endParaRPr sz="4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usar Git?</a:t>
            </a:r>
            <a:endParaRPr sz="4600"/>
          </a:p>
        </p:txBody>
      </p:sp>
      <p:grpSp>
        <p:nvGrpSpPr>
          <p:cNvPr id="210" name="Google Shape;210;p28"/>
          <p:cNvGrpSpPr/>
          <p:nvPr/>
        </p:nvGrpSpPr>
        <p:grpSpPr>
          <a:xfrm>
            <a:off x="6386650" y="947025"/>
            <a:ext cx="2107351" cy="265500"/>
            <a:chOff x="6386650" y="947025"/>
            <a:chExt cx="2107351" cy="265500"/>
          </a:xfrm>
        </p:grpSpPr>
        <p:pic>
          <p:nvPicPr>
            <p:cNvPr id="211" name="Google Shape;211;p28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28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3" name="Google Shape;21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9800" y="40068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8" title="AISC 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9775" y="39484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8"/>
          <p:cNvSpPr/>
          <p:nvPr/>
        </p:nvSpPr>
        <p:spPr>
          <a:xfrm>
            <a:off x="7898750" y="41057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611" l="0" r="0" t="-13255"/>
          <a:stretch/>
        </p:blipFill>
        <p:spPr>
          <a:xfrm>
            <a:off x="642075" y="1368350"/>
            <a:ext cx="2107349" cy="20877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9"/>
          <p:cNvGrpSpPr/>
          <p:nvPr/>
        </p:nvGrpSpPr>
        <p:grpSpPr>
          <a:xfrm>
            <a:off x="642075" y="1368350"/>
            <a:ext cx="2107351" cy="265500"/>
            <a:chOff x="6386650" y="947025"/>
            <a:chExt cx="2107351" cy="265500"/>
          </a:xfrm>
        </p:grpSpPr>
        <p:pic>
          <p:nvPicPr>
            <p:cNvPr id="222" name="Google Shape;222;p29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9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4" name="Google Shape;224;p29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22152" l="0" r="0" t="-3745"/>
          <a:stretch/>
        </p:blipFill>
        <p:spPr>
          <a:xfrm>
            <a:off x="3496950" y="1231225"/>
            <a:ext cx="2107350" cy="2361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29"/>
          <p:cNvGrpSpPr/>
          <p:nvPr/>
        </p:nvGrpSpPr>
        <p:grpSpPr>
          <a:xfrm>
            <a:off x="3496950" y="1231225"/>
            <a:ext cx="2107351" cy="265500"/>
            <a:chOff x="6386650" y="947025"/>
            <a:chExt cx="2107351" cy="265500"/>
          </a:xfrm>
        </p:grpSpPr>
        <p:pic>
          <p:nvPicPr>
            <p:cNvPr id="226" name="Google Shape;226;p29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29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8" name="Google Shape;228;p29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465" l="0" r="0" t="465"/>
          <a:stretch/>
        </p:blipFill>
        <p:spPr>
          <a:xfrm>
            <a:off x="6351825" y="1448125"/>
            <a:ext cx="2107350" cy="20877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29"/>
          <p:cNvGrpSpPr/>
          <p:nvPr/>
        </p:nvGrpSpPr>
        <p:grpSpPr>
          <a:xfrm>
            <a:off x="6351825" y="1288588"/>
            <a:ext cx="2107351" cy="265500"/>
            <a:chOff x="6386650" y="947025"/>
            <a:chExt cx="2107351" cy="265500"/>
          </a:xfrm>
        </p:grpSpPr>
        <p:pic>
          <p:nvPicPr>
            <p:cNvPr id="230" name="Google Shape;230;p29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9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2" name="Google Shape;23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 title="AISC Log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9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0" title="How-To-Send-Large-Files-on-WhatsApp-Android-1-473x1024-247088153.jpg"/>
          <p:cNvPicPr preferRelativeResize="0"/>
          <p:nvPr/>
        </p:nvPicPr>
        <p:blipFill rotWithShape="1">
          <a:blip r:embed="rId3">
            <a:alphaModFix/>
          </a:blip>
          <a:srcRect b="21758" l="0" r="0" t="0"/>
          <a:stretch/>
        </p:blipFill>
        <p:spPr>
          <a:xfrm>
            <a:off x="1076950" y="1600725"/>
            <a:ext cx="1429750" cy="242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30"/>
          <p:cNvGrpSpPr/>
          <p:nvPr/>
        </p:nvGrpSpPr>
        <p:grpSpPr>
          <a:xfrm>
            <a:off x="1076950" y="1335225"/>
            <a:ext cx="1429750" cy="265500"/>
            <a:chOff x="7064250" y="947025"/>
            <a:chExt cx="1429750" cy="265500"/>
          </a:xfrm>
        </p:grpSpPr>
        <p:pic>
          <p:nvPicPr>
            <p:cNvPr id="241" name="Google Shape;241;p30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80804" r="0" t="0"/>
            <a:stretch/>
          </p:blipFill>
          <p:spPr>
            <a:xfrm>
              <a:off x="7064250" y="947025"/>
              <a:ext cx="1429750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30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80804" r="0" t="0"/>
            <a:stretch/>
          </p:blipFill>
          <p:spPr>
            <a:xfrm>
              <a:off x="7064250" y="947025"/>
              <a:ext cx="1429750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3" name="Google Shape;243;p30"/>
          <p:cNvPicPr preferRelativeResize="0"/>
          <p:nvPr/>
        </p:nvPicPr>
        <p:blipFill rotWithShape="1">
          <a:blip r:embed="rId5">
            <a:alphaModFix/>
          </a:blip>
          <a:srcRect b="17037" l="2516" r="2885" t="6696"/>
          <a:stretch/>
        </p:blipFill>
        <p:spPr>
          <a:xfrm>
            <a:off x="3180075" y="1600725"/>
            <a:ext cx="2235696" cy="26162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44" name="Google Shape;244;p30"/>
          <p:cNvGrpSpPr/>
          <p:nvPr/>
        </p:nvGrpSpPr>
        <p:grpSpPr>
          <a:xfrm>
            <a:off x="3163824" y="1335225"/>
            <a:ext cx="2259113" cy="265500"/>
            <a:chOff x="6234887" y="947025"/>
            <a:chExt cx="2259113" cy="265500"/>
          </a:xfrm>
        </p:grpSpPr>
        <p:pic>
          <p:nvPicPr>
            <p:cNvPr id="245" name="Google Shape;245;p30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80804" r="0" t="0"/>
            <a:stretch/>
          </p:blipFill>
          <p:spPr>
            <a:xfrm>
              <a:off x="7064250" y="947025"/>
              <a:ext cx="1429750" cy="265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46" name="Google Shape;246;p30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69983" r="0" t="0"/>
            <a:stretch/>
          </p:blipFill>
          <p:spPr>
            <a:xfrm>
              <a:off x="6234887" y="947025"/>
              <a:ext cx="2235699" cy="265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47" name="Google Shape;24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1688" y="1582125"/>
            <a:ext cx="2585375" cy="194156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48" name="Google Shape;248;p30"/>
          <p:cNvGrpSpPr/>
          <p:nvPr/>
        </p:nvGrpSpPr>
        <p:grpSpPr>
          <a:xfrm>
            <a:off x="5942800" y="1335230"/>
            <a:ext cx="2604342" cy="265501"/>
            <a:chOff x="5899505" y="947025"/>
            <a:chExt cx="2625874" cy="265501"/>
          </a:xfrm>
        </p:grpSpPr>
        <p:pic>
          <p:nvPicPr>
            <p:cNvPr id="249" name="Google Shape;249;p30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80804" r="0" t="0"/>
            <a:stretch/>
          </p:blipFill>
          <p:spPr>
            <a:xfrm>
              <a:off x="7064250" y="947025"/>
              <a:ext cx="1429750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p30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65166" r="0" t="0"/>
            <a:stretch/>
          </p:blipFill>
          <p:spPr>
            <a:xfrm>
              <a:off x="5899505" y="947026"/>
              <a:ext cx="2625874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1" name="Google Shape;251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0" title="AISC Log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0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4" name="Google Shape;254;p30"/>
          <p:cNvSpPr txBox="1"/>
          <p:nvPr>
            <p:ph type="title"/>
          </p:nvPr>
        </p:nvSpPr>
        <p:spPr>
          <a:xfrm>
            <a:off x="1209725" y="636200"/>
            <a:ext cx="6176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YOUR STARTER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1"/>
          <p:cNvSpPr txBox="1"/>
          <p:nvPr>
            <p:ph type="title"/>
          </p:nvPr>
        </p:nvSpPr>
        <p:spPr>
          <a:xfrm>
            <a:off x="3789425" y="1126050"/>
            <a:ext cx="45477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Imagina que eres este t</a:t>
            </a:r>
            <a:r>
              <a:rPr lang="en"/>
              <a:t>í</a:t>
            </a:r>
            <a:r>
              <a:rPr lang="en"/>
              <a:t>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 - - - - 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 estas creando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 como esto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/>
              <a:t>- - - - &gt;</a:t>
            </a:r>
            <a:endParaRPr/>
          </a:p>
        </p:txBody>
      </p:sp>
      <p:sp>
        <p:nvSpPr>
          <p:cNvPr id="260" name="Google Shape;260;p31"/>
          <p:cNvSpPr/>
          <p:nvPr>
            <p:ph idx="2" type="pic"/>
          </p:nvPr>
        </p:nvSpPr>
        <p:spPr>
          <a:xfrm>
            <a:off x="532350" y="1391550"/>
            <a:ext cx="2947200" cy="2756100"/>
          </a:xfrm>
          <a:prstGeom prst="rect">
            <a:avLst/>
          </a:prstGeom>
        </p:spPr>
      </p:sp>
      <p:pic>
        <p:nvPicPr>
          <p:cNvPr id="261" name="Google Shape;261;p31"/>
          <p:cNvPicPr preferRelativeResize="0"/>
          <p:nvPr/>
        </p:nvPicPr>
        <p:blipFill rotWithShape="1">
          <a:blip r:embed="rId3">
            <a:alphaModFix/>
          </a:blip>
          <a:srcRect b="0" l="19717" r="20132" t="0"/>
          <a:stretch/>
        </p:blipFill>
        <p:spPr>
          <a:xfrm>
            <a:off x="532350" y="1391550"/>
            <a:ext cx="2947200" cy="27561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31"/>
          <p:cNvGrpSpPr/>
          <p:nvPr/>
        </p:nvGrpSpPr>
        <p:grpSpPr>
          <a:xfrm>
            <a:off x="520651" y="1126050"/>
            <a:ext cx="2970612" cy="265500"/>
            <a:chOff x="5523388" y="947025"/>
            <a:chExt cx="2970612" cy="265500"/>
          </a:xfrm>
        </p:grpSpPr>
        <p:pic>
          <p:nvPicPr>
            <p:cNvPr id="263" name="Google Shape;263;p31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80804" r="0" t="0"/>
            <a:stretch/>
          </p:blipFill>
          <p:spPr>
            <a:xfrm>
              <a:off x="7064250" y="947025"/>
              <a:ext cx="1429750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31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60430" r="0" t="0"/>
            <a:stretch/>
          </p:blipFill>
          <p:spPr>
            <a:xfrm>
              <a:off x="5523388" y="947025"/>
              <a:ext cx="2947200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5" name="Google Shape;26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4775" y="3303475"/>
            <a:ext cx="2409073" cy="13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/>
          <p:nvPr>
            <p:ph type="ctrTitle"/>
          </p:nvPr>
        </p:nvSpPr>
        <p:spPr>
          <a:xfrm>
            <a:off x="587150" y="1340550"/>
            <a:ext cx="5060700" cy="26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According to The Linux Foundation, since 2005</a:t>
            </a:r>
            <a:r>
              <a:rPr lang="en" sz="3000"/>
              <a:t>,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“some 14,000 individual developers from over 1,300 different companies have contributed to the kernel.”</a:t>
            </a:r>
            <a:endParaRPr sz="3000"/>
          </a:p>
        </p:txBody>
      </p:sp>
      <p:sp>
        <p:nvSpPr>
          <p:cNvPr id="271" name="Google Shape;271;p32"/>
          <p:cNvSpPr/>
          <p:nvPr>
            <p:ph idx="2" type="pic"/>
          </p:nvPr>
        </p:nvSpPr>
        <p:spPr>
          <a:xfrm>
            <a:off x="5805375" y="1317075"/>
            <a:ext cx="2831700" cy="2648100"/>
          </a:xfrm>
          <a:prstGeom prst="rect">
            <a:avLst/>
          </a:prstGeom>
        </p:spPr>
      </p:sp>
      <p:pic>
        <p:nvPicPr>
          <p:cNvPr id="272" name="Google Shape;272;p32"/>
          <p:cNvPicPr preferRelativeResize="0"/>
          <p:nvPr/>
        </p:nvPicPr>
        <p:blipFill rotWithShape="1">
          <a:blip r:embed="rId3">
            <a:alphaModFix/>
          </a:blip>
          <a:srcRect b="4039" l="13682" r="18818" t="0"/>
          <a:stretch/>
        </p:blipFill>
        <p:spPr>
          <a:xfrm>
            <a:off x="5805375" y="1317075"/>
            <a:ext cx="2831699" cy="264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2" title="AISC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2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33"/>
          <p:cNvGrpSpPr/>
          <p:nvPr/>
        </p:nvGrpSpPr>
        <p:grpSpPr>
          <a:xfrm>
            <a:off x="3577689" y="797378"/>
            <a:ext cx="3171563" cy="395011"/>
            <a:chOff x="6386650" y="947025"/>
            <a:chExt cx="2107351" cy="265500"/>
          </a:xfrm>
        </p:grpSpPr>
        <p:pic>
          <p:nvPicPr>
            <p:cNvPr id="281" name="Google Shape;281;p33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33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3" name="Google Shape;283;p33"/>
          <p:cNvPicPr preferRelativeResize="0"/>
          <p:nvPr/>
        </p:nvPicPr>
        <p:blipFill rotWithShape="1">
          <a:blip r:embed="rId4">
            <a:alphaModFix/>
          </a:blip>
          <a:srcRect b="6574" l="49354" r="0" t="1732"/>
          <a:stretch/>
        </p:blipFill>
        <p:spPr>
          <a:xfrm>
            <a:off x="3592445" y="1192444"/>
            <a:ext cx="3135340" cy="3153669"/>
          </a:xfrm>
          <a:prstGeom prst="rect">
            <a:avLst/>
          </a:prstGeom>
          <a:noFill/>
          <a:ln cap="flat" cmpd="sng" w="169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4" name="Google Shape;28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6330" y="1327043"/>
            <a:ext cx="2899139" cy="32455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5" name="Google Shape;285;p33"/>
          <p:cNvGrpSpPr/>
          <p:nvPr/>
        </p:nvGrpSpPr>
        <p:grpSpPr>
          <a:xfrm>
            <a:off x="3416120" y="965937"/>
            <a:ext cx="2899083" cy="361080"/>
            <a:chOff x="6386650" y="947025"/>
            <a:chExt cx="2107351" cy="265500"/>
          </a:xfrm>
        </p:grpSpPr>
        <p:pic>
          <p:nvPicPr>
            <p:cNvPr id="286" name="Google Shape;286;p33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33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8" name="Google Shape;288;p33" title="812709-2785589532.png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14289" l="13237" r="13907" t="13539"/>
          <a:stretch/>
        </p:blipFill>
        <p:spPr>
          <a:xfrm>
            <a:off x="2406100" y="1081202"/>
            <a:ext cx="3524274" cy="349144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89" name="Google Shape;289;p33"/>
          <p:cNvGrpSpPr/>
          <p:nvPr/>
        </p:nvGrpSpPr>
        <p:grpSpPr>
          <a:xfrm>
            <a:off x="2406279" y="1081228"/>
            <a:ext cx="3524334" cy="444022"/>
            <a:chOff x="6386650" y="947025"/>
            <a:chExt cx="2107351" cy="265500"/>
          </a:xfrm>
        </p:grpSpPr>
        <p:pic>
          <p:nvPicPr>
            <p:cNvPr id="290" name="Google Shape;290;p33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33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2" name="Google Shape;29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3" title="AISC Log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3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4" title="812709-2785589532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4289" l="13237" r="13907" t="13539"/>
          <a:stretch/>
        </p:blipFill>
        <p:spPr>
          <a:xfrm>
            <a:off x="6386650" y="947025"/>
            <a:ext cx="2107350" cy="2087723"/>
          </a:xfrm>
          <a:prstGeom prst="rect">
            <a:avLst/>
          </a:prstGeom>
        </p:spPr>
      </p:pic>
      <p:sp>
        <p:nvSpPr>
          <p:cNvPr id="300" name="Google Shape;300;p34"/>
          <p:cNvSpPr txBox="1"/>
          <p:nvPr>
            <p:ph idx="1" type="subTitle"/>
          </p:nvPr>
        </p:nvSpPr>
        <p:spPr>
          <a:xfrm>
            <a:off x="3465325" y="3918575"/>
            <a:ext cx="5174400" cy="6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4"/>
          <p:cNvSpPr txBox="1"/>
          <p:nvPr>
            <p:ph type="title"/>
          </p:nvPr>
        </p:nvSpPr>
        <p:spPr>
          <a:xfrm>
            <a:off x="1064950" y="1472450"/>
            <a:ext cx="3924000" cy="173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¿Como se</a:t>
            </a:r>
            <a:endParaRPr sz="4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usa Git?</a:t>
            </a:r>
            <a:endParaRPr sz="4600"/>
          </a:p>
        </p:txBody>
      </p:sp>
      <p:grpSp>
        <p:nvGrpSpPr>
          <p:cNvPr id="302" name="Google Shape;302;p34"/>
          <p:cNvGrpSpPr/>
          <p:nvPr/>
        </p:nvGrpSpPr>
        <p:grpSpPr>
          <a:xfrm>
            <a:off x="6386650" y="947025"/>
            <a:ext cx="2107351" cy="265500"/>
            <a:chOff x="6386650" y="947025"/>
            <a:chExt cx="2107351" cy="265500"/>
          </a:xfrm>
        </p:grpSpPr>
        <p:pic>
          <p:nvPicPr>
            <p:cNvPr id="303" name="Google Shape;303;p34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4" name="Google Shape;304;p34" title="Sin título-2.png"/>
            <p:cNvPicPr preferRelativeResize="0"/>
            <p:nvPr/>
          </p:nvPicPr>
          <p:blipFill rotWithShape="1">
            <a:blip r:embed="rId4">
              <a:alphaModFix/>
            </a:blip>
            <a:srcRect b="0" l="71706" r="0" t="0"/>
            <a:stretch/>
          </p:blipFill>
          <p:spPr>
            <a:xfrm>
              <a:off x="6386650" y="947025"/>
              <a:ext cx="2107351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5" name="Google Shape;30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9800" y="40068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4" title="AISC 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9775" y="39484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4"/>
          <p:cNvSpPr/>
          <p:nvPr/>
        </p:nvSpPr>
        <p:spPr>
          <a:xfrm>
            <a:off x="7898750" y="41057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"/>
          <p:cNvSpPr txBox="1"/>
          <p:nvPr>
            <p:ph type="title"/>
          </p:nvPr>
        </p:nvSpPr>
        <p:spPr>
          <a:xfrm>
            <a:off x="341850" y="654800"/>
            <a:ext cx="84603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.git folder</a:t>
            </a:r>
            <a:endParaRPr/>
          </a:p>
        </p:txBody>
      </p:sp>
      <p:pic>
        <p:nvPicPr>
          <p:cNvPr id="313" name="Google Shape;3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3438" y="1257200"/>
            <a:ext cx="3417119" cy="307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5"/>
          <p:cNvSpPr txBox="1"/>
          <p:nvPr>
            <p:ph type="title"/>
          </p:nvPr>
        </p:nvSpPr>
        <p:spPr>
          <a:xfrm>
            <a:off x="3737225" y="4175000"/>
            <a:ext cx="2097900" cy="5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</a:t>
            </a:r>
            <a:r>
              <a:rPr lang="en"/>
              <a:t>it init 🇬🇧</a:t>
            </a:r>
            <a:endParaRPr/>
          </a:p>
        </p:txBody>
      </p:sp>
      <p:pic>
        <p:nvPicPr>
          <p:cNvPr id="315" name="Google Shape;31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5" title="AISC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5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725" y="760825"/>
            <a:ext cx="7188548" cy="395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7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30" name="Google Shape;33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0975" y="1880175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6756" y="1880175"/>
            <a:ext cx="1924269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55300" y="1101837"/>
            <a:ext cx="2039057" cy="2100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8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8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40" name="Google Shape;34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725" y="1895925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4131" y="1895925"/>
            <a:ext cx="1924269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3653" y="1561000"/>
            <a:ext cx="1871700" cy="18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33775" y="1710788"/>
            <a:ext cx="1721925" cy="17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9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9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51" name="Google Shape;35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2150" y="1306325"/>
            <a:ext cx="4668400" cy="271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1738" y="1790763"/>
            <a:ext cx="2789225" cy="1561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0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0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60" name="Google Shape;36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725" y="1895925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4131" y="1895925"/>
            <a:ext cx="1924269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3653" y="1561000"/>
            <a:ext cx="1871700" cy="18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33775" y="1710788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4418282">
            <a:off x="3481511" y="3291826"/>
            <a:ext cx="1349963" cy="784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1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1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72" name="Google Shape;37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725" y="1895925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4131" y="1895925"/>
            <a:ext cx="1924269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3653" y="1561000"/>
            <a:ext cx="1871700" cy="18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33775" y="1710788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9462587">
            <a:off x="3481512" y="3291824"/>
            <a:ext cx="1349961" cy="784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2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2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84" name="Google Shape;38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925" y="1098863"/>
            <a:ext cx="5244126" cy="294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2"/>
          <p:cNvPicPr preferRelativeResize="0"/>
          <p:nvPr/>
        </p:nvPicPr>
        <p:blipFill rotWithShape="1">
          <a:blip r:embed="rId6">
            <a:alphaModFix/>
          </a:blip>
          <a:srcRect b="27865" l="0" r="0" t="0"/>
          <a:stretch/>
        </p:blipFill>
        <p:spPr>
          <a:xfrm>
            <a:off x="6480475" y="1367176"/>
            <a:ext cx="2080575" cy="2145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3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43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93" name="Google Shape;393;p43"/>
          <p:cNvPicPr preferRelativeResize="0"/>
          <p:nvPr/>
        </p:nvPicPr>
        <p:blipFill rotWithShape="1">
          <a:blip r:embed="rId5">
            <a:alphaModFix/>
          </a:blip>
          <a:srcRect b="0" l="0" r="0" t="9115"/>
          <a:stretch/>
        </p:blipFill>
        <p:spPr>
          <a:xfrm>
            <a:off x="1452625" y="819312"/>
            <a:ext cx="5547150" cy="3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100" y="2435250"/>
            <a:ext cx="1246750" cy="12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17927" y="2255450"/>
            <a:ext cx="1393260" cy="12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3"/>
          <p:cNvSpPr txBox="1"/>
          <p:nvPr/>
        </p:nvSpPr>
        <p:spPr>
          <a:xfrm>
            <a:off x="1223800" y="1610050"/>
            <a:ext cx="187200" cy="1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397" name="Google Shape;397;p43"/>
          <p:cNvGrpSpPr/>
          <p:nvPr/>
        </p:nvGrpSpPr>
        <p:grpSpPr>
          <a:xfrm>
            <a:off x="960522" y="1170075"/>
            <a:ext cx="1072500" cy="969575"/>
            <a:chOff x="960522" y="1170075"/>
            <a:chExt cx="1072500" cy="969575"/>
          </a:xfrm>
        </p:grpSpPr>
        <p:pic>
          <p:nvPicPr>
            <p:cNvPr id="398" name="Google Shape;398;p4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9" name="Google Shape;399;p43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00" name="Google Shape;400;p43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0FF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rgbClr val="00FF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401" name="Google Shape;401;p43"/>
          <p:cNvSpPr txBox="1"/>
          <p:nvPr>
            <p:ph type="title"/>
          </p:nvPr>
        </p:nvSpPr>
        <p:spPr>
          <a:xfrm>
            <a:off x="862350" y="3908950"/>
            <a:ext cx="2619000" cy="9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add</a:t>
            </a:r>
            <a:endParaRPr sz="2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commit</a:t>
            </a:r>
            <a:endParaRPr sz="2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4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44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09" name="Google Shape;409;p44"/>
          <p:cNvPicPr preferRelativeResize="0"/>
          <p:nvPr/>
        </p:nvPicPr>
        <p:blipFill rotWithShape="1">
          <a:blip r:embed="rId5">
            <a:alphaModFix/>
          </a:blip>
          <a:srcRect b="0" l="0" r="0" t="9115"/>
          <a:stretch/>
        </p:blipFill>
        <p:spPr>
          <a:xfrm>
            <a:off x="1452625" y="819312"/>
            <a:ext cx="5547150" cy="3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100" y="2435250"/>
            <a:ext cx="1246750" cy="12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17927" y="2255450"/>
            <a:ext cx="1393260" cy="12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4"/>
          <p:cNvSpPr txBox="1"/>
          <p:nvPr>
            <p:ph type="title"/>
          </p:nvPr>
        </p:nvSpPr>
        <p:spPr>
          <a:xfrm>
            <a:off x="872200" y="4175000"/>
            <a:ext cx="2619000" cy="5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push</a:t>
            </a:r>
            <a:endParaRPr sz="2700"/>
          </a:p>
        </p:txBody>
      </p:sp>
      <p:grpSp>
        <p:nvGrpSpPr>
          <p:cNvPr id="413" name="Google Shape;413;p44"/>
          <p:cNvGrpSpPr/>
          <p:nvPr/>
        </p:nvGrpSpPr>
        <p:grpSpPr>
          <a:xfrm>
            <a:off x="960522" y="1170075"/>
            <a:ext cx="1072500" cy="969575"/>
            <a:chOff x="960522" y="1170075"/>
            <a:chExt cx="1072500" cy="969575"/>
          </a:xfrm>
        </p:grpSpPr>
        <p:pic>
          <p:nvPicPr>
            <p:cNvPr id="414" name="Google Shape;414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5" name="Google Shape;415;p44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16" name="Google Shape;416;p44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17" name="Google Shape;417;p44"/>
          <p:cNvGrpSpPr/>
          <p:nvPr/>
        </p:nvGrpSpPr>
        <p:grpSpPr>
          <a:xfrm>
            <a:off x="3783197" y="1716625"/>
            <a:ext cx="1072500" cy="969575"/>
            <a:chOff x="960522" y="1170075"/>
            <a:chExt cx="1072500" cy="969575"/>
          </a:xfrm>
        </p:grpSpPr>
        <p:pic>
          <p:nvPicPr>
            <p:cNvPr id="418" name="Google Shape;418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9" name="Google Shape;419;p44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20" name="Google Shape;420;p44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421" name="Google Shape;421;p44"/>
          <p:cNvSpPr/>
          <p:nvPr/>
        </p:nvSpPr>
        <p:spPr>
          <a:xfrm rot="-2985341">
            <a:off x="2332899" y="2133843"/>
            <a:ext cx="1269100" cy="34720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45"/>
          <p:cNvPicPr preferRelativeResize="0"/>
          <p:nvPr/>
        </p:nvPicPr>
        <p:blipFill rotWithShape="1">
          <a:blip r:embed="rId3">
            <a:alphaModFix/>
          </a:blip>
          <a:srcRect b="0" l="0" r="0" t="9115"/>
          <a:stretch/>
        </p:blipFill>
        <p:spPr>
          <a:xfrm>
            <a:off x="1452625" y="819312"/>
            <a:ext cx="5547150" cy="3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100" y="2435250"/>
            <a:ext cx="1246750" cy="12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7927" y="2255450"/>
            <a:ext cx="1393260" cy="12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45"/>
          <p:cNvSpPr txBox="1"/>
          <p:nvPr>
            <p:ph type="title"/>
          </p:nvPr>
        </p:nvSpPr>
        <p:spPr>
          <a:xfrm>
            <a:off x="6238025" y="4175000"/>
            <a:ext cx="2619000" cy="5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pull</a:t>
            </a:r>
            <a:endParaRPr sz="2700"/>
          </a:p>
        </p:txBody>
      </p:sp>
      <p:grpSp>
        <p:nvGrpSpPr>
          <p:cNvPr id="430" name="Google Shape;430;p45"/>
          <p:cNvGrpSpPr/>
          <p:nvPr/>
        </p:nvGrpSpPr>
        <p:grpSpPr>
          <a:xfrm>
            <a:off x="960522" y="1170075"/>
            <a:ext cx="1072500" cy="969575"/>
            <a:chOff x="960522" y="1170075"/>
            <a:chExt cx="1072500" cy="969575"/>
          </a:xfrm>
        </p:grpSpPr>
        <p:pic>
          <p:nvPicPr>
            <p:cNvPr id="431" name="Google Shape;431;p4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45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33" name="Google Shape;433;p45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34" name="Google Shape;434;p45"/>
          <p:cNvGrpSpPr/>
          <p:nvPr/>
        </p:nvGrpSpPr>
        <p:grpSpPr>
          <a:xfrm>
            <a:off x="3783197" y="1716625"/>
            <a:ext cx="1072500" cy="969575"/>
            <a:chOff x="960522" y="1170075"/>
            <a:chExt cx="1072500" cy="969575"/>
          </a:xfrm>
        </p:grpSpPr>
        <p:pic>
          <p:nvPicPr>
            <p:cNvPr id="435" name="Google Shape;435;p4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45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37" name="Google Shape;437;p45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38" name="Google Shape;438;p45"/>
          <p:cNvGrpSpPr/>
          <p:nvPr/>
        </p:nvGrpSpPr>
        <p:grpSpPr>
          <a:xfrm>
            <a:off x="6605872" y="1170075"/>
            <a:ext cx="1072500" cy="969575"/>
            <a:chOff x="960522" y="1170075"/>
            <a:chExt cx="1072500" cy="969575"/>
          </a:xfrm>
        </p:grpSpPr>
        <p:pic>
          <p:nvPicPr>
            <p:cNvPr id="439" name="Google Shape;439;p4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0" name="Google Shape;440;p45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41" name="Google Shape;441;p45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442" name="Google Shape;442;p45"/>
          <p:cNvSpPr/>
          <p:nvPr/>
        </p:nvSpPr>
        <p:spPr>
          <a:xfrm rot="3764064">
            <a:off x="4977586" y="2128655"/>
            <a:ext cx="1261907" cy="36603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6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6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50" name="Google Shape;45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575" y="1783925"/>
            <a:ext cx="1721925" cy="17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3378" y="1709038"/>
            <a:ext cx="1871700" cy="1871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2" name="Google Shape;452;p46"/>
          <p:cNvGrpSpPr/>
          <p:nvPr/>
        </p:nvGrpSpPr>
        <p:grpSpPr>
          <a:xfrm>
            <a:off x="5093726" y="1260202"/>
            <a:ext cx="1871727" cy="1692102"/>
            <a:chOff x="960522" y="1170075"/>
            <a:chExt cx="1072500" cy="969575"/>
          </a:xfrm>
        </p:grpSpPr>
        <p:pic>
          <p:nvPicPr>
            <p:cNvPr id="453" name="Google Shape;453;p4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4" name="Google Shape;454;p46"/>
            <p:cNvSpPr txBox="1"/>
            <p:nvPr/>
          </p:nvSpPr>
          <p:spPr>
            <a:xfrm>
              <a:off x="1116865" y="1520206"/>
              <a:ext cx="53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9550" lIns="159550" spcFirstLastPara="1" rIns="159550" wrap="square" tIns="1595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96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</a:t>
              </a:r>
              <a:r>
                <a:rPr lang="en" sz="1396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ola</a:t>
              </a:r>
              <a:endParaRPr sz="1396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96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96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</a:t>
              </a:r>
              <a:r>
                <a:rPr lang="en" sz="1396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ó</a:t>
              </a:r>
              <a:r>
                <a:rPr lang="en" sz="1396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s</a:t>
              </a:r>
              <a:endParaRPr sz="1396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55" name="Google Shape;455;p46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9550" lIns="159550" spcFirstLastPara="1" rIns="159550" wrap="square" tIns="1595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96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1396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456" name="Google Shape;456;p46"/>
          <p:cNvSpPr txBox="1"/>
          <p:nvPr/>
        </p:nvSpPr>
        <p:spPr>
          <a:xfrm>
            <a:off x="6965450" y="2280100"/>
            <a:ext cx="1468200" cy="4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Se cambia fichero.txt</a:t>
            </a:r>
            <a:endParaRPr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7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7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64" name="Google Shape;464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074" y="1134160"/>
            <a:ext cx="867589" cy="867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7"/>
          <p:cNvPicPr preferRelativeResize="0"/>
          <p:nvPr/>
        </p:nvPicPr>
        <p:blipFill rotWithShape="1">
          <a:blip r:embed="rId6">
            <a:alphaModFix/>
          </a:blip>
          <a:srcRect b="0" l="0" r="10594" t="0"/>
          <a:stretch/>
        </p:blipFill>
        <p:spPr>
          <a:xfrm>
            <a:off x="1479900" y="993500"/>
            <a:ext cx="5791129" cy="354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7"/>
          <p:cNvSpPr txBox="1"/>
          <p:nvPr/>
        </p:nvSpPr>
        <p:spPr>
          <a:xfrm>
            <a:off x="218975" y="71385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new version</a:t>
            </a:r>
            <a:endParaRPr sz="16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48"/>
          <p:cNvPicPr preferRelativeResize="0"/>
          <p:nvPr/>
        </p:nvPicPr>
        <p:blipFill rotWithShape="1">
          <a:blip r:embed="rId3">
            <a:alphaModFix/>
          </a:blip>
          <a:srcRect b="0" l="0" r="0" t="9115"/>
          <a:stretch/>
        </p:blipFill>
        <p:spPr>
          <a:xfrm>
            <a:off x="1452625" y="819312"/>
            <a:ext cx="5547150" cy="3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100" y="2435250"/>
            <a:ext cx="1246750" cy="12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7927" y="2255450"/>
            <a:ext cx="1393260" cy="12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8"/>
          <p:cNvSpPr txBox="1"/>
          <p:nvPr/>
        </p:nvSpPr>
        <p:spPr>
          <a:xfrm>
            <a:off x="942100" y="101700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</a:t>
            </a: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ew 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75" name="Google Shape;475;p48"/>
          <p:cNvSpPr txBox="1"/>
          <p:nvPr/>
        </p:nvSpPr>
        <p:spPr>
          <a:xfrm>
            <a:off x="3676050" y="2617375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old </a:t>
            </a: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76" name="Google Shape;476;p48"/>
          <p:cNvSpPr txBox="1"/>
          <p:nvPr/>
        </p:nvSpPr>
        <p:spPr>
          <a:xfrm>
            <a:off x="6518600" y="88215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old 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477" name="Google Shape;477;p48"/>
          <p:cNvGrpSpPr/>
          <p:nvPr/>
        </p:nvGrpSpPr>
        <p:grpSpPr>
          <a:xfrm>
            <a:off x="1128831" y="1359798"/>
            <a:ext cx="1092877" cy="987997"/>
            <a:chOff x="960522" y="1170075"/>
            <a:chExt cx="1072500" cy="969575"/>
          </a:xfrm>
        </p:grpSpPr>
        <p:pic>
          <p:nvPicPr>
            <p:cNvPr id="478" name="Google Shape;478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9" name="Google Shape;479;p48"/>
            <p:cNvSpPr txBox="1"/>
            <p:nvPr/>
          </p:nvSpPr>
          <p:spPr>
            <a:xfrm>
              <a:off x="1116865" y="1520206"/>
              <a:ext cx="53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175" lIns="93175" spcFirstLastPara="1" rIns="93175" wrap="square" tIns="931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</a:t>
              </a: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ó</a:t>
              </a: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s</a:t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80" name="Google Shape;480;p48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175" lIns="93175" spcFirstLastPara="1" rIns="93175" wrap="square" tIns="931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15">
                  <a:solidFill>
                    <a:srgbClr val="00FF00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15">
                <a:solidFill>
                  <a:srgbClr val="00FF00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81" name="Google Shape;481;p48"/>
          <p:cNvGrpSpPr/>
          <p:nvPr/>
        </p:nvGrpSpPr>
        <p:grpSpPr>
          <a:xfrm>
            <a:off x="3783197" y="1716625"/>
            <a:ext cx="1072500" cy="969575"/>
            <a:chOff x="960522" y="1170075"/>
            <a:chExt cx="1072500" cy="969575"/>
          </a:xfrm>
        </p:grpSpPr>
        <p:pic>
          <p:nvPicPr>
            <p:cNvPr id="482" name="Google Shape;482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8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84" name="Google Shape;484;p48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485" name="Google Shape;485;p48"/>
          <p:cNvGrpSpPr/>
          <p:nvPr/>
        </p:nvGrpSpPr>
        <p:grpSpPr>
          <a:xfrm>
            <a:off x="6605872" y="1170075"/>
            <a:ext cx="1072500" cy="969575"/>
            <a:chOff x="960522" y="1170075"/>
            <a:chExt cx="1072500" cy="969575"/>
          </a:xfrm>
        </p:grpSpPr>
        <p:pic>
          <p:nvPicPr>
            <p:cNvPr id="486" name="Google Shape;486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7" name="Google Shape;487;p48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488" name="Google Shape;488;p48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sp>
        <p:nvSpPr>
          <p:cNvPr id="489" name="Google Shape;489;p48"/>
          <p:cNvSpPr txBox="1"/>
          <p:nvPr>
            <p:ph type="title"/>
          </p:nvPr>
        </p:nvSpPr>
        <p:spPr>
          <a:xfrm>
            <a:off x="862350" y="3908950"/>
            <a:ext cx="2619000" cy="9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add</a:t>
            </a:r>
            <a:endParaRPr sz="2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commit</a:t>
            </a:r>
            <a:endParaRPr sz="27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49"/>
          <p:cNvPicPr preferRelativeResize="0"/>
          <p:nvPr/>
        </p:nvPicPr>
        <p:blipFill rotWithShape="1">
          <a:blip r:embed="rId3">
            <a:alphaModFix/>
          </a:blip>
          <a:srcRect b="0" l="0" r="0" t="9115"/>
          <a:stretch/>
        </p:blipFill>
        <p:spPr>
          <a:xfrm>
            <a:off x="1452625" y="819312"/>
            <a:ext cx="5547150" cy="3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100" y="2435250"/>
            <a:ext cx="1246750" cy="12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7927" y="2255450"/>
            <a:ext cx="1393260" cy="12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9"/>
          <p:cNvSpPr txBox="1"/>
          <p:nvPr>
            <p:ph type="title"/>
          </p:nvPr>
        </p:nvSpPr>
        <p:spPr>
          <a:xfrm>
            <a:off x="872200" y="4175000"/>
            <a:ext cx="2619000" cy="5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push</a:t>
            </a:r>
            <a:endParaRPr sz="2700"/>
          </a:p>
        </p:txBody>
      </p:sp>
      <p:sp>
        <p:nvSpPr>
          <p:cNvPr id="498" name="Google Shape;498;p49"/>
          <p:cNvSpPr txBox="1"/>
          <p:nvPr/>
        </p:nvSpPr>
        <p:spPr>
          <a:xfrm>
            <a:off x="942100" y="101700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new 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99" name="Google Shape;499;p49"/>
          <p:cNvSpPr txBox="1"/>
          <p:nvPr/>
        </p:nvSpPr>
        <p:spPr>
          <a:xfrm>
            <a:off x="3676050" y="2617375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new </a:t>
            </a: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00" name="Google Shape;500;p49"/>
          <p:cNvSpPr txBox="1"/>
          <p:nvPr/>
        </p:nvSpPr>
        <p:spPr>
          <a:xfrm>
            <a:off x="6651575" y="88215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old 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01" name="Google Shape;501;p49"/>
          <p:cNvSpPr/>
          <p:nvPr/>
        </p:nvSpPr>
        <p:spPr>
          <a:xfrm rot="-2985341">
            <a:off x="2332899" y="2133843"/>
            <a:ext cx="1269100" cy="34720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502" name="Google Shape;502;p49"/>
          <p:cNvGrpSpPr/>
          <p:nvPr/>
        </p:nvGrpSpPr>
        <p:grpSpPr>
          <a:xfrm>
            <a:off x="1128831" y="1359798"/>
            <a:ext cx="1092877" cy="987997"/>
            <a:chOff x="960522" y="1170075"/>
            <a:chExt cx="1072500" cy="969575"/>
          </a:xfrm>
        </p:grpSpPr>
        <p:pic>
          <p:nvPicPr>
            <p:cNvPr id="503" name="Google Shape;503;p4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4" name="Google Shape;504;p49"/>
            <p:cNvSpPr txBox="1"/>
            <p:nvPr/>
          </p:nvSpPr>
          <p:spPr>
            <a:xfrm>
              <a:off x="1116865" y="1520206"/>
              <a:ext cx="53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175" lIns="93175" spcFirstLastPara="1" rIns="93175" wrap="square" tIns="931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</a:t>
              </a: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ó</a:t>
              </a: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s</a:t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505" name="Google Shape;505;p49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175" lIns="93175" spcFirstLastPara="1" rIns="93175" wrap="square" tIns="931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506" name="Google Shape;506;p49"/>
          <p:cNvGrpSpPr/>
          <p:nvPr/>
        </p:nvGrpSpPr>
        <p:grpSpPr>
          <a:xfrm>
            <a:off x="3783197" y="1716625"/>
            <a:ext cx="1072500" cy="969575"/>
            <a:chOff x="960522" y="1170075"/>
            <a:chExt cx="1072500" cy="969575"/>
          </a:xfrm>
        </p:grpSpPr>
        <p:pic>
          <p:nvPicPr>
            <p:cNvPr id="507" name="Google Shape;507;p4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8" name="Google Shape;508;p49"/>
            <p:cNvSpPr txBox="1"/>
            <p:nvPr/>
          </p:nvSpPr>
          <p:spPr>
            <a:xfrm>
              <a:off x="1116878" y="1520200"/>
              <a:ext cx="62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</a:t>
              </a: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ol</a:t>
              </a: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adiós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509" name="Google Shape;509;p49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510" name="Google Shape;510;p49"/>
          <p:cNvGrpSpPr/>
          <p:nvPr/>
        </p:nvGrpSpPr>
        <p:grpSpPr>
          <a:xfrm>
            <a:off x="6605872" y="1170075"/>
            <a:ext cx="1072500" cy="969575"/>
            <a:chOff x="960522" y="1170075"/>
            <a:chExt cx="1072500" cy="969575"/>
          </a:xfrm>
        </p:grpSpPr>
        <p:pic>
          <p:nvPicPr>
            <p:cNvPr id="511" name="Google Shape;511;p4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9"/>
            <p:cNvSpPr txBox="1"/>
            <p:nvPr/>
          </p:nvSpPr>
          <p:spPr>
            <a:xfrm>
              <a:off x="1116863" y="1520200"/>
              <a:ext cx="473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513" name="Google Shape;513;p49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50"/>
          <p:cNvPicPr preferRelativeResize="0"/>
          <p:nvPr/>
        </p:nvPicPr>
        <p:blipFill rotWithShape="1">
          <a:blip r:embed="rId3">
            <a:alphaModFix/>
          </a:blip>
          <a:srcRect b="0" l="0" r="0" t="9115"/>
          <a:stretch/>
        </p:blipFill>
        <p:spPr>
          <a:xfrm>
            <a:off x="1452625" y="819312"/>
            <a:ext cx="5547150" cy="35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100" y="2435250"/>
            <a:ext cx="1246750" cy="12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7927" y="2255450"/>
            <a:ext cx="1393260" cy="12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50"/>
          <p:cNvSpPr txBox="1"/>
          <p:nvPr>
            <p:ph type="title"/>
          </p:nvPr>
        </p:nvSpPr>
        <p:spPr>
          <a:xfrm>
            <a:off x="6238025" y="4175000"/>
            <a:ext cx="2619000" cy="5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git pull</a:t>
            </a:r>
            <a:endParaRPr sz="2700"/>
          </a:p>
        </p:txBody>
      </p:sp>
      <p:sp>
        <p:nvSpPr>
          <p:cNvPr id="522" name="Google Shape;522;p50"/>
          <p:cNvSpPr txBox="1"/>
          <p:nvPr/>
        </p:nvSpPr>
        <p:spPr>
          <a:xfrm>
            <a:off x="942100" y="101700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new 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23" name="Google Shape;523;p50"/>
          <p:cNvSpPr txBox="1"/>
          <p:nvPr/>
        </p:nvSpPr>
        <p:spPr>
          <a:xfrm>
            <a:off x="3676050" y="2617375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new </a:t>
            </a: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24" name="Google Shape;524;p50"/>
          <p:cNvSpPr txBox="1"/>
          <p:nvPr/>
        </p:nvSpPr>
        <p:spPr>
          <a:xfrm>
            <a:off x="6651575" y="882150"/>
            <a:ext cx="17919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825" lIns="110825" spcFirstLastPara="1" rIns="110825" wrap="square" tIns="110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new </a:t>
            </a:r>
            <a:r>
              <a:rPr lang="en" sz="1397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version</a:t>
            </a:r>
            <a:endParaRPr sz="1397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25" name="Google Shape;525;p50"/>
          <p:cNvSpPr/>
          <p:nvPr/>
        </p:nvSpPr>
        <p:spPr>
          <a:xfrm rot="3764064">
            <a:off x="4977586" y="2128655"/>
            <a:ext cx="1261907" cy="36603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526" name="Google Shape;526;p50"/>
          <p:cNvGrpSpPr/>
          <p:nvPr/>
        </p:nvGrpSpPr>
        <p:grpSpPr>
          <a:xfrm>
            <a:off x="1128831" y="1359798"/>
            <a:ext cx="1092877" cy="987997"/>
            <a:chOff x="960522" y="1170075"/>
            <a:chExt cx="1072500" cy="969575"/>
          </a:xfrm>
        </p:grpSpPr>
        <p:pic>
          <p:nvPicPr>
            <p:cNvPr id="527" name="Google Shape;527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50"/>
            <p:cNvSpPr txBox="1"/>
            <p:nvPr/>
          </p:nvSpPr>
          <p:spPr>
            <a:xfrm>
              <a:off x="1116865" y="1520206"/>
              <a:ext cx="53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175" lIns="93175" spcFirstLastPara="1" rIns="93175" wrap="square" tIns="931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adiós</a:t>
              </a:r>
              <a:endParaRPr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529" name="Google Shape;529;p50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175" lIns="93175" spcFirstLastPara="1" rIns="93175" wrap="square" tIns="931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15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15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530" name="Google Shape;530;p50"/>
          <p:cNvGrpSpPr/>
          <p:nvPr/>
        </p:nvGrpSpPr>
        <p:grpSpPr>
          <a:xfrm>
            <a:off x="3783197" y="1716625"/>
            <a:ext cx="1072500" cy="969575"/>
            <a:chOff x="960522" y="1170075"/>
            <a:chExt cx="1072500" cy="969575"/>
          </a:xfrm>
        </p:grpSpPr>
        <p:pic>
          <p:nvPicPr>
            <p:cNvPr id="531" name="Google Shape;531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" name="Google Shape;532;p50"/>
            <p:cNvSpPr txBox="1"/>
            <p:nvPr/>
          </p:nvSpPr>
          <p:spPr>
            <a:xfrm>
              <a:off x="1116878" y="1520200"/>
              <a:ext cx="62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adiós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533" name="Google Shape;533;p50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534" name="Google Shape;534;p50"/>
          <p:cNvGrpSpPr/>
          <p:nvPr/>
        </p:nvGrpSpPr>
        <p:grpSpPr>
          <a:xfrm>
            <a:off x="6605872" y="1170075"/>
            <a:ext cx="1072500" cy="969575"/>
            <a:chOff x="960522" y="1170075"/>
            <a:chExt cx="1072500" cy="969575"/>
          </a:xfrm>
        </p:grpSpPr>
        <p:pic>
          <p:nvPicPr>
            <p:cNvPr id="535" name="Google Shape;535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60525" y="1353875"/>
              <a:ext cx="785775" cy="7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6" name="Google Shape;536;p50"/>
            <p:cNvSpPr txBox="1"/>
            <p:nvPr/>
          </p:nvSpPr>
          <p:spPr>
            <a:xfrm>
              <a:off x="1116879" y="1520200"/>
              <a:ext cx="629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h</a:t>
              </a: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ola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adi</a:t>
              </a:r>
              <a:r>
                <a:rPr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ós</a:t>
              </a:r>
              <a:endParaRPr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537" name="Google Shape;537;p50"/>
            <p:cNvSpPr txBox="1"/>
            <p:nvPr/>
          </p:nvSpPr>
          <p:spPr>
            <a:xfrm>
              <a:off x="960522" y="1170075"/>
              <a:ext cx="1072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fichero.txt</a:t>
              </a:r>
              <a:endParaRPr b="1" sz="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51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1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545" name="Google Shape;545;p51" title="Gemini_Generated_Image_jtl55djtl55djtl5.png"/>
          <p:cNvPicPr preferRelativeResize="0"/>
          <p:nvPr/>
        </p:nvPicPr>
        <p:blipFill rotWithShape="1">
          <a:blip r:embed="rId5">
            <a:alphaModFix/>
          </a:blip>
          <a:srcRect b="8403" l="7525" r="4562" t="6287"/>
          <a:stretch/>
        </p:blipFill>
        <p:spPr>
          <a:xfrm>
            <a:off x="2999525" y="1575650"/>
            <a:ext cx="2576750" cy="250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52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52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53" name="Google Shape;553;p52"/>
          <p:cNvSpPr txBox="1"/>
          <p:nvPr/>
        </p:nvSpPr>
        <p:spPr>
          <a:xfrm>
            <a:off x="1898700" y="1752750"/>
            <a:ext cx="5346600" cy="16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1.1: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Primer repositorio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53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53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61" name="Google Shape;561;p53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1.1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562" name="Google Shape;562;p53"/>
          <p:cNvSpPr txBox="1"/>
          <p:nvPr/>
        </p:nvSpPr>
        <p:spPr>
          <a:xfrm>
            <a:off x="1032025" y="1734475"/>
            <a:ext cx="73059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Crear repositorio en GitHub			git init</a:t>
            </a:r>
            <a:endParaRPr sz="26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Clonar el repositorio en local		git clone</a:t>
            </a:r>
            <a:endParaRPr sz="26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Añadir un nuevo archivo en local	git add</a:t>
            </a:r>
            <a:endParaRPr sz="26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Hacer commit de los cambios			git commit</a:t>
            </a:r>
            <a:endParaRPr sz="26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Publicar los cambios					git push</a:t>
            </a:r>
            <a:endParaRPr sz="1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54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54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70" name="Google Shape;570;p54"/>
          <p:cNvSpPr txBox="1"/>
          <p:nvPr/>
        </p:nvSpPr>
        <p:spPr>
          <a:xfrm>
            <a:off x="2092475" y="1767750"/>
            <a:ext cx="5251500" cy="16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1.2: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Repositorio Compartido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55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55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78" name="Google Shape;578;p55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1.2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579" name="Google Shape;579;p55"/>
          <p:cNvSpPr txBox="1"/>
          <p:nvPr/>
        </p:nvSpPr>
        <p:spPr>
          <a:xfrm>
            <a:off x="249600" y="1134475"/>
            <a:ext cx="6891300" cy="31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AE3B40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Invitar al compañero a participar en el repositorio</a:t>
            </a:r>
            <a:endParaRPr sz="26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388DB6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Clonar</a:t>
            </a:r>
            <a:r>
              <a:rPr lang="en" sz="26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 el repositorio en local</a:t>
            </a:r>
            <a:endParaRPr sz="2600">
              <a:solidFill>
                <a:srgbClr val="388DB6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388DB6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Añadir un nuevo archivo en local</a:t>
            </a:r>
            <a:endParaRPr sz="2600">
              <a:solidFill>
                <a:srgbClr val="388DB6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388DB6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Hacer commit de los cambios</a:t>
            </a:r>
            <a:endParaRPr sz="2600">
              <a:solidFill>
                <a:srgbClr val="388DB6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388DB6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Publicar los cambios</a:t>
            </a:r>
            <a:endParaRPr sz="100">
              <a:solidFill>
                <a:srgbClr val="388DB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AE3B40"/>
              </a:buClr>
              <a:buSzPts val="2600"/>
              <a:buFont typeface="VT323"/>
              <a:buAutoNum type="arabicPeriod"/>
            </a:pPr>
            <a:r>
              <a:rPr lang="en" sz="26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Hacer pull de la versión remota del repositorio</a:t>
            </a:r>
            <a:endParaRPr sz="26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580" name="Google Shape;580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6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586" name="Google Shape;586;p56"/>
          <p:cNvSpPr txBox="1"/>
          <p:nvPr>
            <p:ph type="title"/>
          </p:nvPr>
        </p:nvSpPr>
        <p:spPr>
          <a:xfrm>
            <a:off x="1749950" y="1968600"/>
            <a:ext cx="6299700" cy="12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-Trabajo en paralelo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-Rama main/master siempre funciona</a:t>
            </a:r>
            <a:endParaRPr/>
          </a:p>
        </p:txBody>
      </p:sp>
      <p:pic>
        <p:nvPicPr>
          <p:cNvPr id="587" name="Google Shape;58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56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56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7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pic>
        <p:nvPicPr>
          <p:cNvPr id="595" name="Google Shape;59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350" y="1321800"/>
            <a:ext cx="5619301" cy="24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57" title="AISC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57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8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04" name="Google Shape;604;p58"/>
          <p:cNvSpPr txBox="1"/>
          <p:nvPr/>
        </p:nvSpPr>
        <p:spPr>
          <a:xfrm>
            <a:off x="183100" y="4301225"/>
            <a:ext cx="6232200" cy="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Roboto Mono"/>
                <a:ea typeface="Roboto Mono"/>
                <a:cs typeface="Roboto Mono"/>
                <a:sym typeface="Roboto Mono"/>
                <a:hlinkClick r:id="rId3"/>
              </a:rPr>
              <a:t>https://git-school.github.io/visualizing-git/</a:t>
            </a:r>
            <a:endParaRPr sz="1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5" name="Google Shape;605;p58"/>
          <p:cNvSpPr txBox="1"/>
          <p:nvPr/>
        </p:nvSpPr>
        <p:spPr>
          <a:xfrm>
            <a:off x="2816425" y="3747125"/>
            <a:ext cx="380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commit -m “Add readme.md”</a:t>
            </a:r>
            <a:endParaRPr sz="600"/>
          </a:p>
        </p:txBody>
      </p:sp>
      <p:pic>
        <p:nvPicPr>
          <p:cNvPr id="606" name="Google Shape;60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58" title="AISC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58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09" name="Google Shape;609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54975" y="1257200"/>
            <a:ext cx="3138650" cy="245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59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15" name="Google Shape;615;p59"/>
          <p:cNvSpPr txBox="1"/>
          <p:nvPr>
            <p:ph type="title"/>
          </p:nvPr>
        </p:nvSpPr>
        <p:spPr>
          <a:xfrm>
            <a:off x="2362750" y="2176075"/>
            <a:ext cx="4222200" cy="12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 branch “name-branch”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 switch “name-branch”</a:t>
            </a:r>
            <a:endParaRPr/>
          </a:p>
        </p:txBody>
      </p:sp>
      <p:pic>
        <p:nvPicPr>
          <p:cNvPr id="616" name="Google Shape;61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59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59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0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24" name="Google Shape;624;p60"/>
          <p:cNvSpPr txBox="1"/>
          <p:nvPr/>
        </p:nvSpPr>
        <p:spPr>
          <a:xfrm>
            <a:off x="3195950" y="3857225"/>
            <a:ext cx="2400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branch michael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branch dwight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625" name="Google Shape;62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60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60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28" name="Google Shape;628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3238" y="1183250"/>
            <a:ext cx="2645725" cy="2673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1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34" name="Google Shape;634;p61"/>
          <p:cNvSpPr txBox="1"/>
          <p:nvPr/>
        </p:nvSpPr>
        <p:spPr>
          <a:xfrm>
            <a:off x="2409550" y="3619250"/>
            <a:ext cx="5599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switch michael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commit -m “commit 1”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635" name="Google Shape;63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61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61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38" name="Google Shape;638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9550" y="1468050"/>
            <a:ext cx="4240600" cy="20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2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44" name="Google Shape;644;p62"/>
          <p:cNvSpPr txBox="1"/>
          <p:nvPr/>
        </p:nvSpPr>
        <p:spPr>
          <a:xfrm>
            <a:off x="0" y="2658750"/>
            <a:ext cx="559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645" name="Google Shape;645;p62"/>
          <p:cNvSpPr txBox="1"/>
          <p:nvPr/>
        </p:nvSpPr>
        <p:spPr>
          <a:xfrm>
            <a:off x="2409550" y="3619250"/>
            <a:ext cx="5599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switch dwight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commit -m “commit 1”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commit -m “commit 2”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646" name="Google Shape;64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62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62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49" name="Google Shape;649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7453" y="729825"/>
            <a:ext cx="4262600" cy="309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63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55" name="Google Shape;655;p63"/>
          <p:cNvSpPr txBox="1"/>
          <p:nvPr/>
        </p:nvSpPr>
        <p:spPr>
          <a:xfrm>
            <a:off x="0" y="2658750"/>
            <a:ext cx="559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656" name="Google Shape;656;p63"/>
          <p:cNvSpPr txBox="1"/>
          <p:nvPr/>
        </p:nvSpPr>
        <p:spPr>
          <a:xfrm>
            <a:off x="2420250" y="3908575"/>
            <a:ext cx="4630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switch master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commit -m “Update readme.md”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657" name="Google Shape;65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63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63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60" name="Google Shape;660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800" y="751225"/>
            <a:ext cx="3228306" cy="33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4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66" name="Google Shape;666;p64"/>
          <p:cNvSpPr txBox="1"/>
          <p:nvPr/>
        </p:nvSpPr>
        <p:spPr>
          <a:xfrm>
            <a:off x="732400" y="1554700"/>
            <a:ext cx="7430700" cy="15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Unir los cambios de dos ramas distintas en una sola</a:t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merge</a:t>
            </a:r>
            <a:endParaRPr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67" name="Google Shape;66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64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64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5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75" name="Google Shape;675;p65"/>
          <p:cNvSpPr txBox="1"/>
          <p:nvPr/>
        </p:nvSpPr>
        <p:spPr>
          <a:xfrm>
            <a:off x="3178200" y="3962175"/>
            <a:ext cx="2787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merge michael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git merge dwight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676" name="Google Shape;67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65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5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79" name="Google Shape;679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4196" y="752900"/>
            <a:ext cx="4178805" cy="332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6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Ramas</a:t>
            </a:r>
            <a:endParaRPr/>
          </a:p>
        </p:txBody>
      </p:sp>
      <p:sp>
        <p:nvSpPr>
          <p:cNvPr id="685" name="Google Shape;685;p66"/>
          <p:cNvSpPr txBox="1"/>
          <p:nvPr/>
        </p:nvSpPr>
        <p:spPr>
          <a:xfrm>
            <a:off x="732400" y="1554700"/>
            <a:ext cx="7430700" cy="15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Posibilidades al unir dos ramas:</a:t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-No conflicto</a:t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-Conflicto</a:t>
            </a:r>
            <a:endParaRPr sz="3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686" name="Google Shape;68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66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66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89" name="Google Shape;689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0412" y="2322025"/>
            <a:ext cx="897126" cy="11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7875" y="3656600"/>
            <a:ext cx="1082200" cy="10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67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7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98" name="Google Shape;698;p67" title="Gemini_Generated_Image_jtl55djtl55djtl5.png"/>
          <p:cNvPicPr preferRelativeResize="0"/>
          <p:nvPr/>
        </p:nvPicPr>
        <p:blipFill rotWithShape="1">
          <a:blip r:embed="rId5">
            <a:alphaModFix/>
          </a:blip>
          <a:srcRect b="8403" l="7525" r="4562" t="6287"/>
          <a:stretch/>
        </p:blipFill>
        <p:spPr>
          <a:xfrm>
            <a:off x="2999525" y="1575650"/>
            <a:ext cx="2576750" cy="250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Google Shape;70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68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68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06" name="Google Shape;706;p68"/>
          <p:cNvSpPr txBox="1"/>
          <p:nvPr/>
        </p:nvSpPr>
        <p:spPr>
          <a:xfrm>
            <a:off x="851700" y="1208550"/>
            <a:ext cx="7440600" cy="27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Repositorio Compartido con buen Workflow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69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69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14" name="Google Shape;714;p69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15" name="Google Shape;715;p69"/>
          <p:cNvSpPr txBox="1"/>
          <p:nvPr/>
        </p:nvSpPr>
        <p:spPr>
          <a:xfrm>
            <a:off x="249600" y="1267800"/>
            <a:ext cx="68913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AE3B40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Crear un nuevo repositorio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AE3B40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Añadir 1 commit al repositorio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AE3B40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Invitar al compañero a participar en el repositorio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Clonar el repositorio en local</a:t>
            </a:r>
            <a:endParaRPr sz="2400">
              <a:solidFill>
                <a:srgbClr val="01010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Crear una nueva rama</a:t>
            </a:r>
            <a:endParaRPr sz="2400">
              <a:solidFill>
                <a:srgbClr val="01010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Añadir dos nuevos archivo en local (en su rama)</a:t>
            </a:r>
            <a:endParaRPr sz="2400">
              <a:solidFill>
                <a:srgbClr val="01010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2400"/>
              <a:buFont typeface="VT323"/>
              <a:buAutoNum type="arabicPeriod"/>
            </a:pP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archivo_compartido.txt </a:t>
            </a:r>
            <a:r>
              <a:rPr lang="en" sz="24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archivo_azul.txt</a:t>
            </a: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 </a:t>
            </a: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archivo_rojo.txt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388DB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16" name="Google Shape;716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" name="Google Shape;721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70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70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24" name="Google Shape;724;p70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25" name="Google Shape;725;p70"/>
          <p:cNvSpPr txBox="1"/>
          <p:nvPr/>
        </p:nvSpPr>
        <p:spPr>
          <a:xfrm>
            <a:off x="289550" y="784900"/>
            <a:ext cx="6891300" cy="17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10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6. archivo_compartido.txt </a:t>
            </a:r>
            <a:r>
              <a:rPr lang="en" sz="24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archivo_azul.txt</a:t>
            </a: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 </a:t>
            </a: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archivo_rojo.txt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388DB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26" name="Google Shape;726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70"/>
          <p:cNvPicPr preferRelativeResize="0"/>
          <p:nvPr/>
        </p:nvPicPr>
        <p:blipFill rotWithShape="1">
          <a:blip r:embed="rId5">
            <a:alphaModFix/>
          </a:blip>
          <a:srcRect b="0" l="0" r="49484" t="0"/>
          <a:stretch/>
        </p:blipFill>
        <p:spPr>
          <a:xfrm>
            <a:off x="591800" y="2733800"/>
            <a:ext cx="1145486" cy="17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70"/>
          <p:cNvSpPr/>
          <p:nvPr/>
        </p:nvSpPr>
        <p:spPr>
          <a:xfrm rot="-2248698">
            <a:off x="1970898" y="3264603"/>
            <a:ext cx="858888" cy="30745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29" name="Google Shape;729;p70"/>
          <p:cNvSpPr/>
          <p:nvPr/>
        </p:nvSpPr>
        <p:spPr>
          <a:xfrm rot="2701698">
            <a:off x="1893330" y="3756517"/>
            <a:ext cx="858711" cy="30759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30" name="Google Shape;730;p70"/>
          <p:cNvSpPr txBox="1"/>
          <p:nvPr/>
        </p:nvSpPr>
        <p:spPr>
          <a:xfrm>
            <a:off x="2908075" y="2863163"/>
            <a:ext cx="6145200" cy="8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archivo_compartido.txt: </a:t>
            </a:r>
            <a:r>
              <a:rPr b="1"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distinto </a:t>
            </a:r>
            <a:r>
              <a:rPr b="1"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contenido que rojo!</a:t>
            </a:r>
            <a:endParaRPr b="1" sz="21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31" name="Google Shape;731;p70"/>
          <p:cNvSpPr txBox="1"/>
          <p:nvPr/>
        </p:nvSpPr>
        <p:spPr>
          <a:xfrm>
            <a:off x="2908075" y="3688163"/>
            <a:ext cx="6145200" cy="8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archivo_azul</a:t>
            </a:r>
            <a:r>
              <a:rPr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.txt: libre</a:t>
            </a:r>
            <a:endParaRPr sz="21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32" name="Google Shape;732;p70"/>
          <p:cNvPicPr preferRelativeResize="0"/>
          <p:nvPr/>
        </p:nvPicPr>
        <p:blipFill rotWithShape="1">
          <a:blip r:embed="rId5">
            <a:alphaModFix/>
          </a:blip>
          <a:srcRect b="0" l="49665" r="0" t="0"/>
          <a:stretch/>
        </p:blipFill>
        <p:spPr>
          <a:xfrm>
            <a:off x="617575" y="2691143"/>
            <a:ext cx="1145475" cy="1755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71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71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40" name="Google Shape;740;p71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41" name="Google Shape;741;p71"/>
          <p:cNvSpPr txBox="1"/>
          <p:nvPr/>
        </p:nvSpPr>
        <p:spPr>
          <a:xfrm>
            <a:off x="289550" y="784900"/>
            <a:ext cx="6891300" cy="17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10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6. archivo_compartido.txt </a:t>
            </a:r>
            <a:r>
              <a:rPr lang="en" sz="24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archivo_azul.txt</a:t>
            </a:r>
            <a:r>
              <a:rPr lang="en" sz="24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 </a:t>
            </a: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archivo_rojo.txt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388DB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42" name="Google Shape;742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71"/>
          <p:cNvPicPr preferRelativeResize="0"/>
          <p:nvPr/>
        </p:nvPicPr>
        <p:blipFill rotWithShape="1">
          <a:blip r:embed="rId5">
            <a:alphaModFix/>
          </a:blip>
          <a:srcRect b="0" l="0" r="49484" t="0"/>
          <a:stretch/>
        </p:blipFill>
        <p:spPr>
          <a:xfrm>
            <a:off x="591800" y="2733800"/>
            <a:ext cx="1145486" cy="17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71"/>
          <p:cNvSpPr/>
          <p:nvPr/>
        </p:nvSpPr>
        <p:spPr>
          <a:xfrm rot="-2248698">
            <a:off x="1970898" y="3264603"/>
            <a:ext cx="858888" cy="30745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45" name="Google Shape;745;p71"/>
          <p:cNvSpPr/>
          <p:nvPr/>
        </p:nvSpPr>
        <p:spPr>
          <a:xfrm rot="2701698">
            <a:off x="1893330" y="3756517"/>
            <a:ext cx="858711" cy="30759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46" name="Google Shape;746;p71"/>
          <p:cNvSpPr txBox="1"/>
          <p:nvPr/>
        </p:nvSpPr>
        <p:spPr>
          <a:xfrm>
            <a:off x="2908075" y="2863163"/>
            <a:ext cx="6145200" cy="8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archivo_compartido.txt: </a:t>
            </a:r>
            <a:r>
              <a:rPr b="1"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distinto contenido que azul!</a:t>
            </a:r>
            <a:endParaRPr b="1" sz="21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47" name="Google Shape;747;p71"/>
          <p:cNvSpPr txBox="1"/>
          <p:nvPr/>
        </p:nvSpPr>
        <p:spPr>
          <a:xfrm>
            <a:off x="2908075" y="3688163"/>
            <a:ext cx="6145200" cy="8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archivo_rojo</a:t>
            </a:r>
            <a:r>
              <a:rPr lang="en" sz="21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.txt: libre</a:t>
            </a:r>
            <a:endParaRPr sz="21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72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72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55" name="Google Shape;755;p72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56" name="Google Shape;756;p72"/>
          <p:cNvSpPr txBox="1"/>
          <p:nvPr/>
        </p:nvSpPr>
        <p:spPr>
          <a:xfrm>
            <a:off x="249600" y="1523975"/>
            <a:ext cx="68913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7. Hacer commit de sus cambios (a su rama)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8. Hacer push de su rama al remoto</a:t>
            </a:r>
            <a:endParaRPr sz="24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57" name="Google Shape;757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73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73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65" name="Google Shape;765;p73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66" name="Google Shape;766;p73"/>
          <p:cNvSpPr txBox="1"/>
          <p:nvPr/>
        </p:nvSpPr>
        <p:spPr>
          <a:xfrm>
            <a:off x="249600" y="1623850"/>
            <a:ext cx="6891300" cy="3875700"/>
          </a:xfrm>
          <a:prstGeom prst="rect">
            <a:avLst/>
          </a:prstGeom>
          <a:noFill/>
          <a:ln cap="flat" cmpd="sng" w="9525">
            <a:solidFill>
              <a:srgbClr val="388D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Situación:</a:t>
            </a:r>
            <a:endParaRPr sz="33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Rama 1: </a:t>
            </a:r>
            <a:r>
              <a:rPr lang="en" sz="27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a</a:t>
            </a:r>
            <a:r>
              <a:rPr lang="en" sz="27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rchivo_compartido.txt</a:t>
            </a:r>
            <a:r>
              <a:rPr lang="en" sz="27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 archivo_rojo.txt</a:t>
            </a:r>
            <a:endParaRPr sz="27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Rama 2: </a:t>
            </a:r>
            <a:r>
              <a:rPr lang="en" sz="27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a</a:t>
            </a:r>
            <a:r>
              <a:rPr lang="en" sz="27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rchivo_compartido.txt</a:t>
            </a:r>
            <a:r>
              <a:rPr lang="en" sz="27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 </a:t>
            </a:r>
            <a:r>
              <a:rPr lang="en" sz="2700">
                <a:solidFill>
                  <a:srgbClr val="388DB6"/>
                </a:solidFill>
                <a:latin typeface="VT323"/>
                <a:ea typeface="VT323"/>
                <a:cs typeface="VT323"/>
                <a:sym typeface="VT323"/>
              </a:rPr>
              <a:t>archivo_azul.txt</a:t>
            </a:r>
            <a:endParaRPr sz="2700">
              <a:solidFill>
                <a:srgbClr val="388DB6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388DB6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010101"/>
                </a:solidFill>
                <a:latin typeface="VT323"/>
                <a:ea typeface="VT323"/>
                <a:cs typeface="VT323"/>
                <a:sym typeface="VT323"/>
              </a:rPr>
              <a:t>Rama main/master</a:t>
            </a:r>
            <a:endParaRPr sz="2700">
              <a:solidFill>
                <a:srgbClr val="01010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67" name="Google Shape;767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74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74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75" name="Google Shape;775;p74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76" name="Google Shape;776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470" y="2290775"/>
            <a:ext cx="6925557" cy="16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75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75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85" name="Google Shape;785;p75"/>
          <p:cNvSpPr txBox="1"/>
          <p:nvPr/>
        </p:nvSpPr>
        <p:spPr>
          <a:xfrm>
            <a:off x="174900" y="685825"/>
            <a:ext cx="4919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VT323"/>
                <a:ea typeface="VT323"/>
                <a:cs typeface="VT323"/>
                <a:sym typeface="VT323"/>
              </a:rPr>
              <a:t>Ejercicio práctico 1.3</a:t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786" name="Google Shape;786;p75"/>
          <p:cNvSpPr txBox="1"/>
          <p:nvPr/>
        </p:nvSpPr>
        <p:spPr>
          <a:xfrm>
            <a:off x="249600" y="1523975"/>
            <a:ext cx="68913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9</a:t>
            </a: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.  Incorporar sus cambios a main/master en local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E3B40"/>
                </a:solidFill>
                <a:latin typeface="VT323"/>
                <a:ea typeface="VT323"/>
                <a:cs typeface="VT323"/>
                <a:sym typeface="VT323"/>
              </a:rPr>
              <a:t>10. Nueva version de main/master al remoto</a:t>
            </a:r>
            <a:endParaRPr sz="2400">
              <a:solidFill>
                <a:srgbClr val="AE3B40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8CB7"/>
                </a:solidFill>
                <a:latin typeface="VT323"/>
                <a:ea typeface="VT323"/>
                <a:cs typeface="VT323"/>
                <a:sym typeface="VT323"/>
              </a:rPr>
              <a:t>11. Incorporar sus cambios a main/master en local</a:t>
            </a:r>
            <a:endParaRPr sz="2400">
              <a:solidFill>
                <a:srgbClr val="388CB7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8CB7"/>
                </a:solidFill>
                <a:latin typeface="VT323"/>
                <a:ea typeface="VT323"/>
                <a:cs typeface="VT323"/>
                <a:sym typeface="VT323"/>
              </a:rPr>
              <a:t>12. Nueva versión de main/master al remoto</a:t>
            </a:r>
            <a:endParaRPr sz="2400">
              <a:solidFill>
                <a:srgbClr val="388CB7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8CB7"/>
                </a:solidFill>
                <a:latin typeface="VT323"/>
                <a:ea typeface="VT323"/>
                <a:cs typeface="VT323"/>
                <a:sym typeface="VT323"/>
              </a:rPr>
              <a:t>13. ¡Conflicto!</a:t>
            </a:r>
            <a:endParaRPr sz="2400">
              <a:solidFill>
                <a:srgbClr val="388CB7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8CB7"/>
                </a:solidFill>
                <a:latin typeface="VT323"/>
                <a:ea typeface="VT323"/>
                <a:cs typeface="VT323"/>
                <a:sym typeface="VT323"/>
              </a:rPr>
              <a:t>14. Solucionar conflicto</a:t>
            </a:r>
            <a:endParaRPr sz="2400">
              <a:solidFill>
                <a:srgbClr val="388CB7"/>
              </a:solidFill>
              <a:latin typeface="VT323"/>
              <a:ea typeface="VT323"/>
              <a:cs typeface="VT323"/>
              <a:sym typeface="VT32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8CB7"/>
                </a:solidFill>
                <a:latin typeface="VT323"/>
                <a:ea typeface="VT323"/>
                <a:cs typeface="VT323"/>
                <a:sym typeface="VT323"/>
              </a:rPr>
              <a:t>15. Nueva versión de main/master al remoto</a:t>
            </a:r>
            <a:endParaRPr sz="2400">
              <a:solidFill>
                <a:srgbClr val="388CB7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pic>
        <p:nvPicPr>
          <p:cNvPr id="787" name="Google Shape;787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899" y="1134474"/>
            <a:ext cx="1499425" cy="1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6"/>
          <p:cNvSpPr txBox="1"/>
          <p:nvPr>
            <p:ph type="ctrTitle"/>
          </p:nvPr>
        </p:nvSpPr>
        <p:spPr>
          <a:xfrm>
            <a:off x="606800" y="1899300"/>
            <a:ext cx="2031000" cy="9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Forks</a:t>
            </a:r>
            <a:endParaRPr/>
          </a:p>
        </p:txBody>
      </p:sp>
      <p:pic>
        <p:nvPicPr>
          <p:cNvPr id="793" name="Google Shape;793;p76" title="proxy-image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235" l="0" r="0" t="3245"/>
          <a:stretch/>
        </p:blipFill>
        <p:spPr>
          <a:xfrm>
            <a:off x="5805375" y="1317075"/>
            <a:ext cx="2831700" cy="2648100"/>
          </a:xfrm>
          <a:prstGeom prst="rect">
            <a:avLst/>
          </a:prstGeom>
        </p:spPr>
      </p:pic>
      <p:sp>
        <p:nvSpPr>
          <p:cNvPr id="794" name="Google Shape;794;p76"/>
          <p:cNvSpPr txBox="1"/>
          <p:nvPr>
            <p:ph idx="1" type="subTitle"/>
          </p:nvPr>
        </p:nvSpPr>
        <p:spPr>
          <a:xfrm>
            <a:off x="606800" y="3364900"/>
            <a:ext cx="4351500" cy="11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https://docs.github.com/en/pull-requests/collaborating-with-pull-requests/working-with-forks/fork-a-repo</a:t>
            </a:r>
            <a:endParaRPr/>
          </a:p>
        </p:txBody>
      </p:sp>
      <p:pic>
        <p:nvPicPr>
          <p:cNvPr id="795" name="Google Shape;795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76" title="AISC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76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77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Forks (mediante GitHub)</a:t>
            </a:r>
            <a:endParaRPr/>
          </a:p>
        </p:txBody>
      </p:sp>
      <p:pic>
        <p:nvPicPr>
          <p:cNvPr id="803" name="Google Shape;80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77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77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06" name="Google Shape;806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9475" y="2281238"/>
            <a:ext cx="1800225" cy="581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7" name="Google Shape;807;p77"/>
          <p:cNvCxnSpPr>
            <a:stCxn id="806" idx="3"/>
            <a:endCxn id="808" idx="1"/>
          </p:cNvCxnSpPr>
          <p:nvPr/>
        </p:nvCxnSpPr>
        <p:spPr>
          <a:xfrm>
            <a:off x="2909700" y="2571750"/>
            <a:ext cx="144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09" name="Google Shape;809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6900" y="1273913"/>
            <a:ext cx="4056526" cy="2595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78"/>
          <p:cNvSpPr txBox="1"/>
          <p:nvPr>
            <p:ph type="ctrTitle"/>
          </p:nvPr>
        </p:nvSpPr>
        <p:spPr>
          <a:xfrm>
            <a:off x="606800" y="1899300"/>
            <a:ext cx="3648900" cy="9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Pull request</a:t>
            </a:r>
            <a:endParaRPr/>
          </a:p>
        </p:txBody>
      </p:sp>
      <p:pic>
        <p:nvPicPr>
          <p:cNvPr id="815" name="Google Shape;815;p78" title="proxy-image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640" l="0" r="0" t="7649"/>
          <a:stretch/>
        </p:blipFill>
        <p:spPr>
          <a:xfrm>
            <a:off x="5805375" y="1317075"/>
            <a:ext cx="2831700" cy="2648101"/>
          </a:xfrm>
          <a:prstGeom prst="rect">
            <a:avLst/>
          </a:prstGeom>
        </p:spPr>
      </p:pic>
      <p:sp>
        <p:nvSpPr>
          <p:cNvPr id="816" name="Google Shape;816;p78"/>
          <p:cNvSpPr txBox="1"/>
          <p:nvPr>
            <p:ph idx="1" type="subTitle"/>
          </p:nvPr>
        </p:nvSpPr>
        <p:spPr>
          <a:xfrm>
            <a:off x="606800" y="3364900"/>
            <a:ext cx="4351500" cy="11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https://docs.github.com/en/pull-requests/collaborating-with-pull-requests/proposing-changes-to-your-work-with-pull-requests/about-pull-requests</a:t>
            </a:r>
            <a:endParaRPr/>
          </a:p>
        </p:txBody>
      </p:sp>
      <p:pic>
        <p:nvPicPr>
          <p:cNvPr id="817" name="Google Shape;81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78" title="AISC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78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9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Pull requests (mediante GitHub)</a:t>
            </a:r>
            <a:endParaRPr/>
          </a:p>
        </p:txBody>
      </p:sp>
      <p:pic>
        <p:nvPicPr>
          <p:cNvPr id="825" name="Google Shape;82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9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79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28" name="Google Shape;82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6525" y="1501475"/>
            <a:ext cx="37909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34475" y="2806475"/>
            <a:ext cx="1457325" cy="361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0" name="Google Shape;830;p79"/>
          <p:cNvCxnSpPr/>
          <p:nvPr/>
        </p:nvCxnSpPr>
        <p:spPr>
          <a:xfrm flipH="1" rot="10800000">
            <a:off x="2872450" y="2070925"/>
            <a:ext cx="487800" cy="77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31" name="Google Shape;831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6450" y="2682550"/>
            <a:ext cx="3945003" cy="1130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2" name="Google Shape;832;p79"/>
          <p:cNvCxnSpPr>
            <a:stCxn id="831" idx="0"/>
          </p:cNvCxnSpPr>
          <p:nvPr/>
        </p:nvCxnSpPr>
        <p:spPr>
          <a:xfrm rot="10800000">
            <a:off x="5867152" y="2077150"/>
            <a:ext cx="511800" cy="60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80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80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40" name="Google Shape;840;p80" title="Gemini_Generated_Image_jtl55djtl55djtl5.png"/>
          <p:cNvPicPr preferRelativeResize="0"/>
          <p:nvPr/>
        </p:nvPicPr>
        <p:blipFill rotWithShape="1">
          <a:blip r:embed="rId5">
            <a:alphaModFix/>
          </a:blip>
          <a:srcRect b="8403" l="7525" r="4562" t="6287"/>
          <a:stretch/>
        </p:blipFill>
        <p:spPr>
          <a:xfrm>
            <a:off x="2999525" y="1575650"/>
            <a:ext cx="2576750" cy="250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81"/>
          <p:cNvSpPr txBox="1"/>
          <p:nvPr>
            <p:ph type="title"/>
          </p:nvPr>
        </p:nvSpPr>
        <p:spPr>
          <a:xfrm>
            <a:off x="341850" y="689750"/>
            <a:ext cx="84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Ejercicio </a:t>
            </a:r>
            <a:r>
              <a:rPr lang="en"/>
              <a:t>Práctico</a:t>
            </a:r>
            <a:r>
              <a:rPr lang="en"/>
              <a:t> 2</a:t>
            </a:r>
            <a:endParaRPr/>
          </a:p>
        </p:txBody>
      </p:sp>
      <p:sp>
        <p:nvSpPr>
          <p:cNvPr id="846" name="Google Shape;846;p81"/>
          <p:cNvSpPr txBox="1"/>
          <p:nvPr/>
        </p:nvSpPr>
        <p:spPr>
          <a:xfrm>
            <a:off x="333048" y="2293025"/>
            <a:ext cx="1844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VT323"/>
              <a:buAutoNum type="arabicPeriod"/>
            </a:pPr>
            <a:r>
              <a:rPr lang="en" sz="2300">
                <a:solidFill>
                  <a:schemeClr val="dk2"/>
                </a:solidFill>
                <a:latin typeface="VT323"/>
                <a:ea typeface="VT323"/>
                <a:cs typeface="VT323"/>
                <a:sym typeface="VT323"/>
              </a:rPr>
              <a:t>Fork</a:t>
            </a:r>
            <a:endParaRPr sz="2300">
              <a:solidFill>
                <a:schemeClr val="dk2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847" name="Google Shape;847;p81"/>
          <p:cNvSpPr txBox="1"/>
          <p:nvPr/>
        </p:nvSpPr>
        <p:spPr>
          <a:xfrm>
            <a:off x="333023" y="2826702"/>
            <a:ext cx="1844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Haremos un fork del repositorio desde GitHub.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8" name="Google Shape;848;p81"/>
          <p:cNvSpPr txBox="1"/>
          <p:nvPr/>
        </p:nvSpPr>
        <p:spPr>
          <a:xfrm>
            <a:off x="2405750" y="2293024"/>
            <a:ext cx="1844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VT323"/>
                <a:ea typeface="VT323"/>
                <a:cs typeface="VT323"/>
                <a:sym typeface="VT323"/>
              </a:rPr>
              <a:t>2. C</a:t>
            </a:r>
            <a:r>
              <a:rPr lang="en" sz="2300">
                <a:solidFill>
                  <a:schemeClr val="dk2"/>
                </a:solidFill>
                <a:latin typeface="VT323"/>
                <a:ea typeface="VT323"/>
                <a:cs typeface="VT323"/>
                <a:sym typeface="VT323"/>
              </a:rPr>
              <a:t>lone</a:t>
            </a:r>
            <a:endParaRPr sz="2300">
              <a:solidFill>
                <a:schemeClr val="dk2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849" name="Google Shape;849;p81"/>
          <p:cNvSpPr txBox="1"/>
          <p:nvPr/>
        </p:nvSpPr>
        <p:spPr>
          <a:xfrm>
            <a:off x="2405740" y="2826710"/>
            <a:ext cx="1844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Clonamos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el fork creado a nuestro dispositivo.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0" name="Google Shape;850;p81"/>
          <p:cNvSpPr txBox="1"/>
          <p:nvPr/>
        </p:nvSpPr>
        <p:spPr>
          <a:xfrm>
            <a:off x="6551175" y="2293025"/>
            <a:ext cx="19401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VT323"/>
                <a:ea typeface="VT323"/>
                <a:cs typeface="VT323"/>
                <a:sym typeface="VT323"/>
              </a:rPr>
              <a:t>4. Pull request</a:t>
            </a:r>
            <a:endParaRPr sz="2300">
              <a:solidFill>
                <a:schemeClr val="dk2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851" name="Google Shape;851;p81"/>
          <p:cNvSpPr txBox="1"/>
          <p:nvPr/>
        </p:nvSpPr>
        <p:spPr>
          <a:xfrm>
            <a:off x="6551175" y="2826425"/>
            <a:ext cx="1844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Hacemos un pull request y se mergea en la repo.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2" name="Google Shape;852;p81"/>
          <p:cNvSpPr txBox="1"/>
          <p:nvPr/>
        </p:nvSpPr>
        <p:spPr>
          <a:xfrm>
            <a:off x="4478475" y="2293025"/>
            <a:ext cx="2175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VT323"/>
                <a:ea typeface="VT323"/>
                <a:cs typeface="VT323"/>
                <a:sym typeface="VT323"/>
              </a:rPr>
              <a:t>3. Commit</a:t>
            </a:r>
            <a:endParaRPr sz="2300">
              <a:solidFill>
                <a:schemeClr val="dk2"/>
              </a:solidFill>
              <a:latin typeface="VT323"/>
              <a:ea typeface="VT323"/>
              <a:cs typeface="VT323"/>
              <a:sym typeface="VT323"/>
            </a:endParaRPr>
          </a:p>
        </p:txBody>
      </p:sp>
      <p:sp>
        <p:nvSpPr>
          <p:cNvPr id="853" name="Google Shape;853;p81"/>
          <p:cNvSpPr txBox="1"/>
          <p:nvPr/>
        </p:nvSpPr>
        <p:spPr>
          <a:xfrm>
            <a:off x="4478458" y="2826424"/>
            <a:ext cx="18444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Hacemos nuestros cambios y le hacemos commit y push.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54" name="Google Shape;854;p81"/>
          <p:cNvGrpSpPr/>
          <p:nvPr/>
        </p:nvGrpSpPr>
        <p:grpSpPr>
          <a:xfrm>
            <a:off x="457209" y="1959034"/>
            <a:ext cx="257270" cy="265503"/>
            <a:chOff x="3526100" y="1307775"/>
            <a:chExt cx="318285" cy="328470"/>
          </a:xfrm>
        </p:grpSpPr>
        <p:sp>
          <p:nvSpPr>
            <p:cNvPr id="855" name="Google Shape;855;p81"/>
            <p:cNvSpPr/>
            <p:nvPr/>
          </p:nvSpPr>
          <p:spPr>
            <a:xfrm>
              <a:off x="3536285" y="1328145"/>
              <a:ext cx="308100" cy="308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856" name="Google Shape;856;p81"/>
            <p:cNvSpPr/>
            <p:nvPr/>
          </p:nvSpPr>
          <p:spPr>
            <a:xfrm>
              <a:off x="3526100" y="1307775"/>
              <a:ext cx="308100" cy="308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857" name="Google Shape;857;p81"/>
          <p:cNvGrpSpPr/>
          <p:nvPr/>
        </p:nvGrpSpPr>
        <p:grpSpPr>
          <a:xfrm>
            <a:off x="2522609" y="1959034"/>
            <a:ext cx="257270" cy="265503"/>
            <a:chOff x="3526100" y="1307775"/>
            <a:chExt cx="318285" cy="328470"/>
          </a:xfrm>
        </p:grpSpPr>
        <p:sp>
          <p:nvSpPr>
            <p:cNvPr id="858" name="Google Shape;858;p81"/>
            <p:cNvSpPr/>
            <p:nvPr/>
          </p:nvSpPr>
          <p:spPr>
            <a:xfrm>
              <a:off x="3536285" y="1328145"/>
              <a:ext cx="308100" cy="308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859" name="Google Shape;859;p81"/>
            <p:cNvSpPr/>
            <p:nvPr/>
          </p:nvSpPr>
          <p:spPr>
            <a:xfrm>
              <a:off x="3526100" y="1307775"/>
              <a:ext cx="308100" cy="308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860" name="Google Shape;860;p81"/>
          <p:cNvGrpSpPr/>
          <p:nvPr/>
        </p:nvGrpSpPr>
        <p:grpSpPr>
          <a:xfrm>
            <a:off x="4588009" y="1959034"/>
            <a:ext cx="257270" cy="265503"/>
            <a:chOff x="3526100" y="1307775"/>
            <a:chExt cx="318285" cy="328470"/>
          </a:xfrm>
        </p:grpSpPr>
        <p:sp>
          <p:nvSpPr>
            <p:cNvPr id="861" name="Google Shape;861;p81"/>
            <p:cNvSpPr/>
            <p:nvPr/>
          </p:nvSpPr>
          <p:spPr>
            <a:xfrm>
              <a:off x="3536285" y="1328145"/>
              <a:ext cx="308100" cy="308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862" name="Google Shape;862;p81"/>
            <p:cNvSpPr/>
            <p:nvPr/>
          </p:nvSpPr>
          <p:spPr>
            <a:xfrm>
              <a:off x="3526100" y="1307775"/>
              <a:ext cx="308100" cy="308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863" name="Google Shape;863;p81"/>
          <p:cNvGrpSpPr/>
          <p:nvPr/>
        </p:nvGrpSpPr>
        <p:grpSpPr>
          <a:xfrm>
            <a:off x="6653409" y="1959034"/>
            <a:ext cx="257270" cy="265503"/>
            <a:chOff x="3526100" y="1307775"/>
            <a:chExt cx="318285" cy="328470"/>
          </a:xfrm>
        </p:grpSpPr>
        <p:sp>
          <p:nvSpPr>
            <p:cNvPr id="864" name="Google Shape;864;p81"/>
            <p:cNvSpPr/>
            <p:nvPr/>
          </p:nvSpPr>
          <p:spPr>
            <a:xfrm>
              <a:off x="3536285" y="1328145"/>
              <a:ext cx="308100" cy="308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865" name="Google Shape;865;p81"/>
            <p:cNvSpPr/>
            <p:nvPr/>
          </p:nvSpPr>
          <p:spPr>
            <a:xfrm>
              <a:off x="3526100" y="1307775"/>
              <a:ext cx="308100" cy="308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cxnSp>
        <p:nvCxnSpPr>
          <p:cNvPr id="866" name="Google Shape;866;p81"/>
          <p:cNvCxnSpPr>
            <a:endCxn id="859" idx="1"/>
          </p:cNvCxnSpPr>
          <p:nvPr/>
        </p:nvCxnSpPr>
        <p:spPr>
          <a:xfrm>
            <a:off x="706109" y="2083552"/>
            <a:ext cx="1816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7" name="Google Shape;867;p81"/>
          <p:cNvCxnSpPr>
            <a:stCxn id="859" idx="3"/>
            <a:endCxn id="862" idx="1"/>
          </p:cNvCxnSpPr>
          <p:nvPr/>
        </p:nvCxnSpPr>
        <p:spPr>
          <a:xfrm>
            <a:off x="2771646" y="2083552"/>
            <a:ext cx="1816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8" name="Google Shape;868;p81"/>
          <p:cNvCxnSpPr>
            <a:stCxn id="862" idx="3"/>
            <a:endCxn id="865" idx="1"/>
          </p:cNvCxnSpPr>
          <p:nvPr/>
        </p:nvCxnSpPr>
        <p:spPr>
          <a:xfrm>
            <a:off x="4837046" y="2083552"/>
            <a:ext cx="1816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69" name="Google Shape;86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81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81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82"/>
          <p:cNvSpPr txBox="1"/>
          <p:nvPr>
            <p:ph type="title"/>
          </p:nvPr>
        </p:nvSpPr>
        <p:spPr>
          <a:xfrm>
            <a:off x="3789425" y="795800"/>
            <a:ext cx="45477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¿Cómo debo contribuir?</a:t>
            </a:r>
            <a:endParaRPr/>
          </a:p>
        </p:txBody>
      </p:sp>
      <p:sp>
        <p:nvSpPr>
          <p:cNvPr id="877" name="Google Shape;877;p82"/>
          <p:cNvSpPr txBox="1"/>
          <p:nvPr>
            <p:ph idx="1" type="body"/>
          </p:nvPr>
        </p:nvSpPr>
        <p:spPr>
          <a:xfrm>
            <a:off x="3789425" y="1372775"/>
            <a:ext cx="4430400" cy="253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¿Es útil?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¿Aporta sin cambiar drásticamente?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Sigue las guías del proyecto (CONTRIBUTING.md).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Incluye ejemplos o pruebas si modificas código.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Usa mensajes de commit claros.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Asegúrate de que todo siga funcionando.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Propón primero un issue si el cambio es grande.</a:t>
            </a:r>
            <a:endParaRPr/>
          </a:p>
        </p:txBody>
      </p:sp>
      <p:grpSp>
        <p:nvGrpSpPr>
          <p:cNvPr id="878" name="Google Shape;878;p82"/>
          <p:cNvGrpSpPr/>
          <p:nvPr/>
        </p:nvGrpSpPr>
        <p:grpSpPr>
          <a:xfrm>
            <a:off x="511225" y="1372775"/>
            <a:ext cx="2971350" cy="265500"/>
            <a:chOff x="511225" y="947025"/>
            <a:chExt cx="2971350" cy="265500"/>
          </a:xfrm>
        </p:grpSpPr>
        <p:pic>
          <p:nvPicPr>
            <p:cNvPr id="879" name="Google Shape;879;p82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60127" r="0" t="0"/>
            <a:stretch/>
          </p:blipFill>
          <p:spPr>
            <a:xfrm>
              <a:off x="512775" y="947025"/>
              <a:ext cx="2969800" cy="26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0" name="Google Shape;880;p82" title="Sin título-2.png"/>
            <p:cNvPicPr preferRelativeResize="0"/>
            <p:nvPr/>
          </p:nvPicPr>
          <p:blipFill rotWithShape="1">
            <a:blip r:embed="rId3">
              <a:alphaModFix/>
            </a:blip>
            <a:srcRect b="0" l="60127" r="0" t="0"/>
            <a:stretch/>
          </p:blipFill>
          <p:spPr>
            <a:xfrm>
              <a:off x="511225" y="947025"/>
              <a:ext cx="2969800" cy="265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1" name="Google Shape;881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219" y="1638269"/>
            <a:ext cx="2971351" cy="186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82" title="AISC 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82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83"/>
          <p:cNvSpPr txBox="1"/>
          <p:nvPr>
            <p:ph type="title"/>
          </p:nvPr>
        </p:nvSpPr>
        <p:spPr>
          <a:xfrm>
            <a:off x="341850" y="654800"/>
            <a:ext cx="8453400" cy="6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Slides</a:t>
            </a:r>
            <a:endParaRPr b="0"/>
          </a:p>
        </p:txBody>
      </p:sp>
      <p:pic>
        <p:nvPicPr>
          <p:cNvPr id="890" name="Google Shape;89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050" y="4076100"/>
            <a:ext cx="539926" cy="5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83" title="AISC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1025" y="4017725"/>
            <a:ext cx="598849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83"/>
          <p:cNvSpPr/>
          <p:nvPr/>
        </p:nvSpPr>
        <p:spPr>
          <a:xfrm>
            <a:off x="8000000" y="4175000"/>
            <a:ext cx="8400" cy="307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93" name="Google Shape;893;p83" title="gitgithu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8154" y="1064172"/>
            <a:ext cx="2953550" cy="2953550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83"/>
          <p:cNvSpPr txBox="1"/>
          <p:nvPr/>
        </p:nvSpPr>
        <p:spPr>
          <a:xfrm>
            <a:off x="2691775" y="4104875"/>
            <a:ext cx="3906300" cy="4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 Mono"/>
                <a:ea typeface="Roboto Mono"/>
                <a:cs typeface="Roboto Mono"/>
                <a:sym typeface="Roboto Mono"/>
                <a:hlinkClick r:id="rId6"/>
              </a:rPr>
              <a:t>https://aiscmadrid.com/events/evento.php?id=19</a:t>
            </a:r>
            <a:endParaRPr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84"/>
          <p:cNvSpPr txBox="1"/>
          <p:nvPr>
            <p:ph type="title"/>
          </p:nvPr>
        </p:nvSpPr>
        <p:spPr>
          <a:xfrm>
            <a:off x="3789425" y="795800"/>
            <a:ext cx="17169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B198F"/>
                </a:solidFill>
              </a:rPr>
              <a:t>¡Gracias!</a:t>
            </a:r>
            <a:endParaRPr>
              <a:solidFill>
                <a:srgbClr val="EB198F"/>
              </a:solidFill>
            </a:endParaRPr>
          </a:p>
        </p:txBody>
      </p:sp>
      <p:pic>
        <p:nvPicPr>
          <p:cNvPr id="900" name="Google Shape;90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325" y="1474700"/>
            <a:ext cx="2216069" cy="303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9625" y="1302250"/>
            <a:ext cx="2327876" cy="32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84"/>
          <p:cNvSpPr txBox="1"/>
          <p:nvPr/>
        </p:nvSpPr>
        <p:spPr>
          <a:xfrm>
            <a:off x="3418300" y="2261000"/>
            <a:ext cx="33324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Roboto Mono"/>
                <a:ea typeface="Roboto Mono"/>
                <a:cs typeface="Roboto Mono"/>
                <a:sym typeface="Roboto Mono"/>
                <a:hlinkClick r:id="rId5"/>
              </a:rPr>
              <a:t>aiscmadrid.com</a:t>
            </a:r>
            <a:endParaRPr sz="21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Roboto Mono"/>
                <a:ea typeface="Roboto Mono"/>
                <a:cs typeface="Roboto Mono"/>
                <a:sym typeface="Roboto Mono"/>
                <a:hlinkClick r:id="rId6"/>
              </a:rPr>
              <a:t>gul.uc3m.es</a:t>
            </a:r>
            <a:endParaRPr sz="21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y Presentation Template">
  <a:themeElements>
    <a:clrScheme name="Simple Light">
      <a:dk1>
        <a:srgbClr val="191919"/>
      </a:dk1>
      <a:lt1>
        <a:srgbClr val="EFEFEF"/>
      </a:lt1>
      <a:dk2>
        <a:srgbClr val="707070"/>
      </a:dk2>
      <a:lt2>
        <a:srgbClr val="C1C1B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